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3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3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60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6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5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3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2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89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8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9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43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1C75A34-3B65-4C89-8142-30F6EFFE1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BCAB8D8-3BD5-4DE1-B880-0A5441CE8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70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DE06A73-DACF-424C-A46C-FBABA2EF0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93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F33504E-8473-4DBC-88DF-504DA3F7C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7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8CCB596-2E24-4841-80CC-DF91B3F90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38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ECD2296-58C4-411C-AF1C-DA5167D99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0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DA6993-F1FF-4AE3-9244-934992837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4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ky, outdoor&#10;&#10;Description generated with very high confidence">
            <a:extLst>
              <a:ext uri="{FF2B5EF4-FFF2-40B4-BE49-F238E27FC236}">
                <a16:creationId xmlns:a16="http://schemas.microsoft.com/office/drawing/2014/main" id="{65A408E8-2FEE-49CD-B9B6-4CE062EEB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7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A6F35E2-4C1F-4D0A-8097-E5912E0CD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11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8265EEB-B841-46D5-B878-AFE1B2310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72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22A5A100-38EE-48CA-AA12-3CF5FF990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3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44</cp:revision>
  <dcterms:created xsi:type="dcterms:W3CDTF">2013-07-15T20:26:40Z</dcterms:created>
  <dcterms:modified xsi:type="dcterms:W3CDTF">2018-11-15T15:48:30Z</dcterms:modified>
</cp:coreProperties>
</file>