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756" r:id="rId2"/>
    <p:sldId id="757" r:id="rId3"/>
    <p:sldId id="758" r:id="rId4"/>
    <p:sldId id="759" r:id="rId5"/>
    <p:sldId id="760" r:id="rId6"/>
    <p:sldId id="761" r:id="rId7"/>
    <p:sldId id="762" r:id="rId8"/>
    <p:sldId id="763" r:id="rId9"/>
    <p:sldId id="764" r:id="rId10"/>
    <p:sldId id="765" r:id="rId11"/>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1pPr>
    <a:lvl2pPr marL="0" marR="0" indent="85725"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2pPr>
    <a:lvl3pPr marL="0" marR="0" indent="17145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3pPr>
    <a:lvl4pPr marL="0" marR="0" indent="257175"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4pPr>
    <a:lvl5pPr marL="0" marR="0" indent="34290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5pPr>
    <a:lvl6pPr marL="0" marR="0" indent="428625"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6pPr>
    <a:lvl7pPr marL="0" marR="0" indent="51435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7pPr>
    <a:lvl8pPr marL="0" marR="0" indent="600075"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8pPr>
    <a:lvl9pPr marL="0" marR="0" indent="685800" algn="ctr" defTabSz="309563" rtl="0" fontAlgn="auto" latinLnBrk="0" hangingPunct="0">
      <a:lnSpc>
        <a:spcPct val="100000"/>
      </a:lnSpc>
      <a:spcBef>
        <a:spcPts val="0"/>
      </a:spcBef>
      <a:spcAft>
        <a:spcPts val="0"/>
      </a:spcAft>
      <a:buClrTx/>
      <a:buSzTx/>
      <a:buFontTx/>
      <a:buNone/>
      <a:tabLst/>
      <a:defRPr kumimoji="0" sz="1875"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0077A3"/>
    <a:srgbClr val="0088BA"/>
    <a:srgbClr val="0099D1"/>
    <a:srgbClr val="10B0EA"/>
    <a:srgbClr val="005574"/>
    <a:srgbClr val="00668B"/>
    <a:srgbClr val="00ABE9"/>
    <a:srgbClr val="041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52" autoAdjust="0"/>
    <p:restoredTop sz="94553"/>
  </p:normalViewPr>
  <p:slideViewPr>
    <p:cSldViewPr snapToGrid="0" snapToObjects="1">
      <p:cViewPr varScale="1">
        <p:scale>
          <a:sx n="170" d="100"/>
          <a:sy n="170" d="100"/>
        </p:scale>
        <p:origin x="176" y="192"/>
      </p:cViewPr>
      <p:guideLst/>
    </p:cSldViewPr>
  </p:slideViewPr>
  <p:notesTextViewPr>
    <p:cViewPr>
      <p:scale>
        <a:sx n="1" d="1"/>
        <a:sy n="1" d="1"/>
      </p:scale>
      <p:origin x="0" y="0"/>
    </p:cViewPr>
  </p:notesTextViewPr>
  <p:sorterViewPr>
    <p:cViewPr>
      <p:scale>
        <a:sx n="134" d="100"/>
        <a:sy n="13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60" name="Shape 4860"/>
          <p:cNvSpPr>
            <a:spLocks noGrp="1" noRot="1" noChangeAspect="1"/>
          </p:cNvSpPr>
          <p:nvPr>
            <p:ph type="sldImg"/>
          </p:nvPr>
        </p:nvSpPr>
        <p:spPr>
          <a:xfrm>
            <a:off x="381000" y="685800"/>
            <a:ext cx="6096000" cy="3429000"/>
          </a:xfrm>
          <a:prstGeom prst="rect">
            <a:avLst/>
          </a:prstGeom>
        </p:spPr>
        <p:txBody>
          <a:bodyPr/>
          <a:lstStyle/>
          <a:p>
            <a:endParaRPr/>
          </a:p>
        </p:txBody>
      </p:sp>
      <p:sp>
        <p:nvSpPr>
          <p:cNvPr id="4861" name="Shape 486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ull Page Image Slide">
    <p:spTree>
      <p:nvGrpSpPr>
        <p:cNvPr id="1" name=""/>
        <p:cNvGrpSpPr/>
        <p:nvPr/>
      </p:nvGrpSpPr>
      <p:grpSpPr>
        <a:xfrm>
          <a:off x="0" y="0"/>
          <a:ext cx="0" cy="0"/>
          <a:chOff x="0" y="0"/>
          <a:chExt cx="0" cy="0"/>
        </a:xfrm>
      </p:grpSpPr>
      <p:sp>
        <p:nvSpPr>
          <p:cNvPr id="59" name="Shape 59"/>
          <p:cNvSpPr>
            <a:spLocks noGrp="1"/>
          </p:cNvSpPr>
          <p:nvPr>
            <p:ph type="pic" idx="13"/>
          </p:nvPr>
        </p:nvSpPr>
        <p:spPr>
          <a:xfrm>
            <a:off x="0" y="0"/>
            <a:ext cx="9144000" cy="5143500"/>
          </a:xfrm>
          <a:prstGeom prst="rect">
            <a:avLst/>
          </a:prstGeom>
        </p:spPr>
        <p:txBody>
          <a:bodyPr lIns="91439" tIns="45719" rIns="91439" bIns="45719" anchor="t">
            <a:noAutofit/>
          </a:bodyPr>
          <a:lstStyle>
            <a:lvl1pPr>
              <a:defRPr sz="1000"/>
            </a:lvl1pPr>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Header &amp; Footer">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8079316" y="387787"/>
            <a:ext cx="216405" cy="218137"/>
          </a:xfrm>
          <a:prstGeom prst="rect">
            <a:avLst/>
          </a:prstGeom>
        </p:spPr>
        <p:txBody>
          <a:bodyPr anchor="ctr"/>
          <a:lstStyle>
            <a:lvl1pPr>
              <a:defRPr sz="751">
                <a:solidFill>
                  <a:srgbClr val="4C6077"/>
                </a:solidFill>
                <a:latin typeface="Geomanist Regular"/>
                <a:ea typeface="Geomanist Regular"/>
                <a:cs typeface="Geomanist Regular"/>
                <a:sym typeface="Geomanist Regular"/>
              </a:defRPr>
            </a:lvl1pPr>
          </a:lstStyle>
          <a:p>
            <a:fld id="{86CB4B4D-7CA3-9044-876B-883B54F8677D}" type="slidenum">
              <a:t>‹#›</a:t>
            </a:fld>
            <a:endParaRPr/>
          </a:p>
        </p:txBody>
      </p:sp>
      <p:sp>
        <p:nvSpPr>
          <p:cNvPr id="119" name="Shape 119"/>
          <p:cNvSpPr/>
          <p:nvPr/>
        </p:nvSpPr>
        <p:spPr>
          <a:xfrm>
            <a:off x="8076268" y="385607"/>
            <a:ext cx="222496" cy="222496"/>
          </a:xfrm>
          <a:prstGeom prst="ellipse">
            <a:avLst/>
          </a:prstGeom>
          <a:ln w="12700">
            <a:solidFill>
              <a:srgbClr val="4C6077"/>
            </a:solidFill>
            <a:miter lim="400000"/>
          </a:ln>
        </p:spPr>
        <p:txBody>
          <a:bodyPr lIns="19051" tIns="19051" rIns="19051" bIns="19051" anchor="ctr"/>
          <a:lstStyle/>
          <a:p>
            <a:pPr>
              <a:defRPr sz="3200"/>
            </a:pPr>
            <a:endParaRPr sz="1200"/>
          </a:p>
        </p:txBody>
      </p:sp>
      <p:grpSp>
        <p:nvGrpSpPr>
          <p:cNvPr id="122" name="Group 122">
            <a:hlinkClick r:id="" action="ppaction://hlinkshowjump?jump=nextslide"/>
          </p:cNvPr>
          <p:cNvGrpSpPr/>
          <p:nvPr/>
        </p:nvGrpSpPr>
        <p:grpSpPr>
          <a:xfrm>
            <a:off x="8353456" y="385607"/>
            <a:ext cx="222496" cy="222496"/>
            <a:chOff x="0" y="0"/>
            <a:chExt cx="593321" cy="593321"/>
          </a:xfrm>
        </p:grpSpPr>
        <p:sp>
          <p:nvSpPr>
            <p:cNvPr id="120" name="Shape 12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sp>
          <p:nvSpPr>
            <p:cNvPr id="121" name="Shape 121"/>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grpSp>
      <p:grpSp>
        <p:nvGrpSpPr>
          <p:cNvPr id="125" name="Group 125">
            <a:hlinkClick r:id="" action="ppaction://hlinkshowjump?jump=previousslide"/>
          </p:cNvPr>
          <p:cNvGrpSpPr/>
          <p:nvPr/>
        </p:nvGrpSpPr>
        <p:grpSpPr>
          <a:xfrm>
            <a:off x="7799081" y="385607"/>
            <a:ext cx="222496" cy="222496"/>
            <a:chOff x="0" y="0"/>
            <a:chExt cx="593321" cy="593321"/>
          </a:xfrm>
        </p:grpSpPr>
        <p:sp>
          <p:nvSpPr>
            <p:cNvPr id="123" name="Shape 123"/>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sp>
          <p:nvSpPr>
            <p:cNvPr id="124" name="Shape 124"/>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grpSp>
      <p:sp>
        <p:nvSpPr>
          <p:cNvPr id="128" name="Shape 128"/>
          <p:cNvSpPr/>
          <p:nvPr/>
        </p:nvSpPr>
        <p:spPr>
          <a:xfrm>
            <a:off x="483218" y="663542"/>
            <a:ext cx="8087452" cy="0"/>
          </a:xfrm>
          <a:prstGeom prst="line">
            <a:avLst/>
          </a:prstGeom>
          <a:ln w="12700">
            <a:solidFill>
              <a:srgbClr val="A9AFBA"/>
            </a:solidFill>
            <a:miter lim="400000"/>
          </a:ln>
        </p:spPr>
        <p:txBody>
          <a:bodyPr lIns="19051" tIns="19051" rIns="19051" bIns="19051" anchor="ctr"/>
          <a:lstStyle/>
          <a:p>
            <a:pPr>
              <a:defRPr sz="3200"/>
            </a:pPr>
            <a:endParaRPr sz="1200"/>
          </a:p>
        </p:txBody>
      </p:sp>
      <p:sp>
        <p:nvSpPr>
          <p:cNvPr id="129" name="Shape 129"/>
          <p:cNvSpPr>
            <a:spLocks noGrp="1"/>
          </p:cNvSpPr>
          <p:nvPr>
            <p:ph type="title"/>
          </p:nvPr>
        </p:nvSpPr>
        <p:spPr>
          <a:xfrm>
            <a:off x="456754" y="410770"/>
            <a:ext cx="7239017" cy="272757"/>
          </a:xfrm>
          <a:prstGeom prst="rect">
            <a:avLst/>
          </a:prstGeom>
        </p:spPr>
        <p:txBody>
          <a:bodyPr anchor="t"/>
          <a:lstStyle>
            <a:lvl1pPr algn="l">
              <a:defRPr sz="1313" cap="all">
                <a:solidFill>
                  <a:srgbClr val="A9AFBA"/>
                </a:solidFill>
                <a:latin typeface="Geomanist Bold"/>
                <a:ea typeface="Geomanist Bold"/>
                <a:cs typeface="Geomanist Bold"/>
                <a:sym typeface="Geomanist Bold"/>
              </a:defRPr>
            </a:lvl1pPr>
          </a:lstStyle>
          <a:p>
            <a:r>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Our Vision">
    <p:spTree>
      <p:nvGrpSpPr>
        <p:cNvPr id="1" name=""/>
        <p:cNvGrpSpPr/>
        <p:nvPr/>
      </p:nvGrpSpPr>
      <p:grpSpPr>
        <a:xfrm>
          <a:off x="0" y="0"/>
          <a:ext cx="0" cy="0"/>
          <a:chOff x="0" y="0"/>
          <a:chExt cx="0" cy="0"/>
        </a:xfrm>
      </p:grpSpPr>
      <p:sp>
        <p:nvSpPr>
          <p:cNvPr id="191" name="Shape 191"/>
          <p:cNvSpPr>
            <a:spLocks noGrp="1"/>
          </p:cNvSpPr>
          <p:nvPr>
            <p:ph type="pic" idx="13"/>
          </p:nvPr>
        </p:nvSpPr>
        <p:spPr>
          <a:xfrm rot="19858792">
            <a:off x="4630505" y="-1651361"/>
            <a:ext cx="3756435" cy="7977498"/>
          </a:xfrm>
          <a:prstGeom prst="rect">
            <a:avLst/>
          </a:prstGeom>
        </p:spPr>
        <p:txBody>
          <a:bodyPr lIns="91439" tIns="45719" rIns="91439" bIns="45719" anchor="t">
            <a:noAutofit/>
          </a:bodyPr>
          <a:lstStyle>
            <a:lvl1pPr>
              <a:defRPr sz="1000"/>
            </a:lvl1pPr>
          </a:lstStyle>
          <a:p>
            <a:endParaRPr/>
          </a:p>
        </p:txBody>
      </p:sp>
      <p:sp>
        <p:nvSpPr>
          <p:cNvPr id="192" name="Shape 192"/>
          <p:cNvSpPr>
            <a:spLocks noGrp="1"/>
          </p:cNvSpPr>
          <p:nvPr>
            <p:ph type="sldNum" sz="quarter" idx="2"/>
          </p:nvPr>
        </p:nvSpPr>
        <p:spPr>
          <a:xfrm>
            <a:off x="8079316" y="387787"/>
            <a:ext cx="216405" cy="218137"/>
          </a:xfrm>
          <a:prstGeom prst="rect">
            <a:avLst/>
          </a:prstGeom>
        </p:spPr>
        <p:txBody>
          <a:bodyPr anchor="ctr"/>
          <a:lstStyle>
            <a:lvl1pPr>
              <a:defRPr sz="751">
                <a:solidFill>
                  <a:srgbClr val="4C6077"/>
                </a:solidFill>
                <a:latin typeface="Geomanist Regular"/>
                <a:ea typeface="Geomanist Regular"/>
                <a:cs typeface="Geomanist Regular"/>
                <a:sym typeface="Geomanist Regular"/>
              </a:defRPr>
            </a:lvl1pPr>
          </a:lstStyle>
          <a:p>
            <a:fld id="{86CB4B4D-7CA3-9044-876B-883B54F8677D}" type="slidenum">
              <a:t>‹#›</a:t>
            </a:fld>
            <a:endParaRPr/>
          </a:p>
        </p:txBody>
      </p:sp>
      <p:sp>
        <p:nvSpPr>
          <p:cNvPr id="193" name="Shape 193"/>
          <p:cNvSpPr/>
          <p:nvPr/>
        </p:nvSpPr>
        <p:spPr>
          <a:xfrm>
            <a:off x="8076268" y="385607"/>
            <a:ext cx="222496" cy="222496"/>
          </a:xfrm>
          <a:prstGeom prst="ellipse">
            <a:avLst/>
          </a:prstGeom>
          <a:ln w="12700">
            <a:solidFill>
              <a:srgbClr val="4C6077"/>
            </a:solidFill>
            <a:miter lim="400000"/>
          </a:ln>
        </p:spPr>
        <p:txBody>
          <a:bodyPr lIns="19051" tIns="19051" rIns="19051" bIns="19051" anchor="ctr"/>
          <a:lstStyle/>
          <a:p>
            <a:pPr>
              <a:defRPr sz="3200"/>
            </a:pPr>
            <a:endParaRPr sz="1200"/>
          </a:p>
        </p:txBody>
      </p:sp>
      <p:grpSp>
        <p:nvGrpSpPr>
          <p:cNvPr id="196" name="Group 196">
            <a:hlinkClick r:id="" action="ppaction://hlinkshowjump?jump=nextslide"/>
          </p:cNvPr>
          <p:cNvGrpSpPr/>
          <p:nvPr/>
        </p:nvGrpSpPr>
        <p:grpSpPr>
          <a:xfrm>
            <a:off x="8353456" y="385607"/>
            <a:ext cx="222496" cy="222496"/>
            <a:chOff x="0" y="0"/>
            <a:chExt cx="593321" cy="593321"/>
          </a:xfrm>
        </p:grpSpPr>
        <p:sp>
          <p:nvSpPr>
            <p:cNvPr id="194" name="Shape 194"/>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sp>
          <p:nvSpPr>
            <p:cNvPr id="195" name="Shape 195"/>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grpSp>
      <p:grpSp>
        <p:nvGrpSpPr>
          <p:cNvPr id="199" name="Group 199">
            <a:hlinkClick r:id="" action="ppaction://hlinkshowjump?jump=previousslide"/>
          </p:cNvPr>
          <p:cNvGrpSpPr/>
          <p:nvPr/>
        </p:nvGrpSpPr>
        <p:grpSpPr>
          <a:xfrm>
            <a:off x="7799081" y="385607"/>
            <a:ext cx="222496" cy="222496"/>
            <a:chOff x="0" y="0"/>
            <a:chExt cx="593321" cy="593321"/>
          </a:xfrm>
        </p:grpSpPr>
        <p:sp>
          <p:nvSpPr>
            <p:cNvPr id="197" name="Shape 19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sp>
          <p:nvSpPr>
            <p:cNvPr id="198" name="Shape 198"/>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grpSp>
      <p:sp>
        <p:nvSpPr>
          <p:cNvPr id="200" name="Shape 200"/>
          <p:cNvSpPr/>
          <p:nvPr/>
        </p:nvSpPr>
        <p:spPr>
          <a:xfrm>
            <a:off x="483218" y="663542"/>
            <a:ext cx="8087452" cy="0"/>
          </a:xfrm>
          <a:prstGeom prst="line">
            <a:avLst/>
          </a:prstGeom>
          <a:ln w="12700">
            <a:solidFill>
              <a:srgbClr val="A9AFBA"/>
            </a:solidFill>
            <a:miter lim="400000"/>
          </a:ln>
        </p:spPr>
        <p:txBody>
          <a:bodyPr lIns="19051" tIns="19051" rIns="19051" bIns="19051" anchor="ctr"/>
          <a:lstStyle/>
          <a:p>
            <a:pPr>
              <a:defRPr sz="3200"/>
            </a:pPr>
            <a:endParaRPr sz="1200"/>
          </a:p>
        </p:txBody>
      </p:sp>
      <p:sp>
        <p:nvSpPr>
          <p:cNvPr id="201" name="Shape 201"/>
          <p:cNvSpPr>
            <a:spLocks noGrp="1"/>
          </p:cNvSpPr>
          <p:nvPr>
            <p:ph type="title"/>
          </p:nvPr>
        </p:nvSpPr>
        <p:spPr>
          <a:xfrm>
            <a:off x="456754" y="410770"/>
            <a:ext cx="7239017" cy="272757"/>
          </a:xfrm>
          <a:prstGeom prst="rect">
            <a:avLst/>
          </a:prstGeom>
        </p:spPr>
        <p:txBody>
          <a:bodyPr anchor="t"/>
          <a:lstStyle>
            <a:lvl1pPr algn="l">
              <a:defRPr sz="1313" cap="all">
                <a:solidFill>
                  <a:srgbClr val="A9AFBA"/>
                </a:solidFill>
                <a:latin typeface="Geomanist Bold"/>
                <a:ea typeface="Geomanist Bold"/>
                <a:cs typeface="Geomanist Bold"/>
                <a:sym typeface="Geomanist Bold"/>
              </a:defRPr>
            </a:lvl1pPr>
          </a:lstStyle>
          <a:p>
            <a: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oals &amp; Objectives">
    <p:spTree>
      <p:nvGrpSpPr>
        <p:cNvPr id="1" name=""/>
        <p:cNvGrpSpPr/>
        <p:nvPr/>
      </p:nvGrpSpPr>
      <p:grpSpPr>
        <a:xfrm>
          <a:off x="0" y="0"/>
          <a:ext cx="0" cy="0"/>
          <a:chOff x="0" y="0"/>
          <a:chExt cx="0" cy="0"/>
        </a:xfrm>
      </p:grpSpPr>
      <p:sp>
        <p:nvSpPr>
          <p:cNvPr id="364" name="Shape 364"/>
          <p:cNvSpPr>
            <a:spLocks noGrp="1"/>
          </p:cNvSpPr>
          <p:nvPr>
            <p:ph type="pic" idx="13"/>
          </p:nvPr>
        </p:nvSpPr>
        <p:spPr>
          <a:xfrm>
            <a:off x="-6516" y="-10650"/>
            <a:ext cx="4899710" cy="5165861"/>
          </a:xfrm>
          <a:custGeom>
            <a:avLst/>
            <a:gdLst>
              <a:gd name="connsiteX0" fmla="*/ 0 w 4886263"/>
              <a:gd name="connsiteY0" fmla="*/ 0 h 5165861"/>
              <a:gd name="connsiteX1" fmla="*/ 3715514 w 4886263"/>
              <a:gd name="connsiteY1" fmla="*/ 0 h 5165861"/>
              <a:gd name="connsiteX2" fmla="*/ 4886263 w 4886263"/>
              <a:gd name="connsiteY2" fmla="*/ 1170749 h 5165861"/>
              <a:gd name="connsiteX3" fmla="*/ 4886263 w 4886263"/>
              <a:gd name="connsiteY3" fmla="*/ 5165861 h 5165861"/>
              <a:gd name="connsiteX4" fmla="*/ 0 w 4886263"/>
              <a:gd name="connsiteY4" fmla="*/ 5165861 h 5165861"/>
              <a:gd name="connsiteX5" fmla="*/ 0 w 4886263"/>
              <a:gd name="connsiteY5" fmla="*/ 0 h 5165861"/>
              <a:gd name="connsiteX0" fmla="*/ 0 w 4886263"/>
              <a:gd name="connsiteY0" fmla="*/ 0 h 5165861"/>
              <a:gd name="connsiteX1" fmla="*/ 3715514 w 4886263"/>
              <a:gd name="connsiteY1" fmla="*/ 0 h 5165861"/>
              <a:gd name="connsiteX2" fmla="*/ 4886263 w 4886263"/>
              <a:gd name="connsiteY2" fmla="*/ 1170749 h 5165861"/>
              <a:gd name="connsiteX3" fmla="*/ 1779992 w 4886263"/>
              <a:gd name="connsiteY3" fmla="*/ 5159138 h 5165861"/>
              <a:gd name="connsiteX4" fmla="*/ 0 w 4886263"/>
              <a:gd name="connsiteY4" fmla="*/ 5165861 h 5165861"/>
              <a:gd name="connsiteX5" fmla="*/ 0 w 4886263"/>
              <a:gd name="connsiteY5" fmla="*/ 0 h 5165861"/>
              <a:gd name="connsiteX0" fmla="*/ 0 w 4899710"/>
              <a:gd name="connsiteY0" fmla="*/ 0 h 5165861"/>
              <a:gd name="connsiteX1" fmla="*/ 3715514 w 4899710"/>
              <a:gd name="connsiteY1" fmla="*/ 0 h 5165861"/>
              <a:gd name="connsiteX2" fmla="*/ 4899710 w 4899710"/>
              <a:gd name="connsiteY2" fmla="*/ 1594331 h 5165861"/>
              <a:gd name="connsiteX3" fmla="*/ 1779992 w 4899710"/>
              <a:gd name="connsiteY3" fmla="*/ 5159138 h 5165861"/>
              <a:gd name="connsiteX4" fmla="*/ 0 w 4899710"/>
              <a:gd name="connsiteY4" fmla="*/ 5165861 h 5165861"/>
              <a:gd name="connsiteX5" fmla="*/ 0 w 4899710"/>
              <a:gd name="connsiteY5" fmla="*/ 0 h 516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9710" h="5165861">
                <a:moveTo>
                  <a:pt x="0" y="0"/>
                </a:moveTo>
                <a:lnTo>
                  <a:pt x="3715514" y="0"/>
                </a:lnTo>
                <a:lnTo>
                  <a:pt x="4899710" y="1594331"/>
                </a:lnTo>
                <a:lnTo>
                  <a:pt x="1779992" y="5159138"/>
                </a:lnTo>
                <a:lnTo>
                  <a:pt x="0" y="5165861"/>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sz="1000"/>
            </a:lvl1pPr>
          </a:lstStyle>
          <a:p>
            <a:endParaRPr/>
          </a:p>
        </p:txBody>
      </p:sp>
      <p:sp>
        <p:nvSpPr>
          <p:cNvPr id="365" name="Shape 365"/>
          <p:cNvSpPr>
            <a:spLocks noGrp="1"/>
          </p:cNvSpPr>
          <p:nvPr>
            <p:ph type="sldNum" sz="quarter" idx="2"/>
          </p:nvPr>
        </p:nvSpPr>
        <p:spPr>
          <a:xfrm>
            <a:off x="8079316" y="387787"/>
            <a:ext cx="216405" cy="218137"/>
          </a:xfrm>
          <a:prstGeom prst="rect">
            <a:avLst/>
          </a:prstGeom>
        </p:spPr>
        <p:txBody>
          <a:bodyPr anchor="ctr"/>
          <a:lstStyle>
            <a:lvl1pPr>
              <a:defRPr sz="751">
                <a:solidFill>
                  <a:srgbClr val="4C6077"/>
                </a:solidFill>
                <a:latin typeface="Geomanist Regular"/>
                <a:ea typeface="Geomanist Regular"/>
                <a:cs typeface="Geomanist Regular"/>
                <a:sym typeface="Geomanist Regular"/>
              </a:defRPr>
            </a:lvl1pPr>
          </a:lstStyle>
          <a:p>
            <a:fld id="{86CB4B4D-7CA3-9044-876B-883B54F8677D}" type="slidenum">
              <a:t>‹#›</a:t>
            </a:fld>
            <a:endParaRPr/>
          </a:p>
        </p:txBody>
      </p:sp>
      <p:sp>
        <p:nvSpPr>
          <p:cNvPr id="366" name="Shape 366"/>
          <p:cNvSpPr/>
          <p:nvPr/>
        </p:nvSpPr>
        <p:spPr>
          <a:xfrm>
            <a:off x="8076268" y="385607"/>
            <a:ext cx="222496" cy="222496"/>
          </a:xfrm>
          <a:prstGeom prst="ellipse">
            <a:avLst/>
          </a:prstGeom>
          <a:ln w="12700">
            <a:solidFill>
              <a:srgbClr val="4C6077"/>
            </a:solidFill>
            <a:miter lim="400000"/>
          </a:ln>
        </p:spPr>
        <p:txBody>
          <a:bodyPr lIns="19051" tIns="19051" rIns="19051" bIns="19051" anchor="ctr"/>
          <a:lstStyle/>
          <a:p>
            <a:pPr>
              <a:defRPr sz="3200"/>
            </a:pPr>
            <a:endParaRPr sz="1200"/>
          </a:p>
        </p:txBody>
      </p:sp>
      <p:grpSp>
        <p:nvGrpSpPr>
          <p:cNvPr id="369" name="Group 369">
            <a:hlinkClick r:id="" action="ppaction://hlinkshowjump?jump=nextslide"/>
          </p:cNvPr>
          <p:cNvGrpSpPr/>
          <p:nvPr/>
        </p:nvGrpSpPr>
        <p:grpSpPr>
          <a:xfrm>
            <a:off x="8353456" y="385607"/>
            <a:ext cx="222496" cy="222496"/>
            <a:chOff x="0" y="0"/>
            <a:chExt cx="593321" cy="593321"/>
          </a:xfrm>
        </p:grpSpPr>
        <p:sp>
          <p:nvSpPr>
            <p:cNvPr id="367" name="Shape 367"/>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sp>
          <p:nvSpPr>
            <p:cNvPr id="368" name="Shape 368"/>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grpSp>
      <p:grpSp>
        <p:nvGrpSpPr>
          <p:cNvPr id="372" name="Group 372">
            <a:hlinkClick r:id="" action="ppaction://hlinkshowjump?jump=previousslide"/>
          </p:cNvPr>
          <p:cNvGrpSpPr/>
          <p:nvPr/>
        </p:nvGrpSpPr>
        <p:grpSpPr>
          <a:xfrm>
            <a:off x="7799081" y="385607"/>
            <a:ext cx="222496" cy="222496"/>
            <a:chOff x="0" y="0"/>
            <a:chExt cx="593321" cy="593321"/>
          </a:xfrm>
        </p:grpSpPr>
        <p:sp>
          <p:nvSpPr>
            <p:cNvPr id="370" name="Shape 370"/>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sp>
          <p:nvSpPr>
            <p:cNvPr id="371" name="Shape 371"/>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grpSp>
      <p:sp>
        <p:nvSpPr>
          <p:cNvPr id="375" name="Shape 375"/>
          <p:cNvSpPr/>
          <p:nvPr/>
        </p:nvSpPr>
        <p:spPr>
          <a:xfrm>
            <a:off x="483218" y="663542"/>
            <a:ext cx="8087452" cy="0"/>
          </a:xfrm>
          <a:prstGeom prst="line">
            <a:avLst/>
          </a:prstGeom>
          <a:ln w="12700">
            <a:solidFill>
              <a:srgbClr val="A9AFBA"/>
            </a:solidFill>
            <a:miter lim="400000"/>
          </a:ln>
        </p:spPr>
        <p:txBody>
          <a:bodyPr lIns="19051" tIns="19051" rIns="19051" bIns="19051" anchor="ctr"/>
          <a:lstStyle/>
          <a:p>
            <a:pPr>
              <a:defRPr sz="3200"/>
            </a:pPr>
            <a:endParaRPr sz="1200"/>
          </a:p>
        </p:txBody>
      </p:sp>
      <p:sp>
        <p:nvSpPr>
          <p:cNvPr id="376" name="Shape 376"/>
          <p:cNvSpPr>
            <a:spLocks noGrp="1"/>
          </p:cNvSpPr>
          <p:nvPr>
            <p:ph type="title"/>
          </p:nvPr>
        </p:nvSpPr>
        <p:spPr>
          <a:xfrm>
            <a:off x="456754" y="410770"/>
            <a:ext cx="7239017" cy="272757"/>
          </a:xfrm>
          <a:prstGeom prst="rect">
            <a:avLst/>
          </a:prstGeom>
        </p:spPr>
        <p:txBody>
          <a:bodyPr anchor="t"/>
          <a:lstStyle>
            <a:lvl1pPr algn="l">
              <a:defRPr sz="1313" cap="all">
                <a:solidFill>
                  <a:srgbClr val="A9AFBA"/>
                </a:solidFill>
                <a:latin typeface="Geomanist Bold"/>
                <a:ea typeface="Geomanist Bold"/>
                <a:cs typeface="Geomanist Bold"/>
                <a:sym typeface="Geomanist Bold"/>
              </a:defRPr>
            </a:lvl1pPr>
          </a:lstStyle>
          <a:p>
            <a: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pp Screen">
    <p:spTree>
      <p:nvGrpSpPr>
        <p:cNvPr id="1" name=""/>
        <p:cNvGrpSpPr/>
        <p:nvPr/>
      </p:nvGrpSpPr>
      <p:grpSpPr>
        <a:xfrm>
          <a:off x="0" y="0"/>
          <a:ext cx="0" cy="0"/>
          <a:chOff x="0" y="0"/>
          <a:chExt cx="0" cy="0"/>
        </a:xfrm>
      </p:grpSpPr>
      <p:sp>
        <p:nvSpPr>
          <p:cNvPr id="2394" name="Shape 2394"/>
          <p:cNvSpPr>
            <a:spLocks noGrp="1"/>
          </p:cNvSpPr>
          <p:nvPr>
            <p:ph type="sldNum" sz="quarter" idx="2"/>
          </p:nvPr>
        </p:nvSpPr>
        <p:spPr>
          <a:xfrm>
            <a:off x="8079316" y="387787"/>
            <a:ext cx="216405" cy="218137"/>
          </a:xfrm>
          <a:prstGeom prst="rect">
            <a:avLst/>
          </a:prstGeom>
        </p:spPr>
        <p:txBody>
          <a:bodyPr anchor="ctr"/>
          <a:lstStyle>
            <a:lvl1pPr>
              <a:defRPr sz="751">
                <a:solidFill>
                  <a:srgbClr val="4C6077"/>
                </a:solidFill>
                <a:latin typeface="Geomanist Regular"/>
                <a:ea typeface="Geomanist Regular"/>
                <a:cs typeface="Geomanist Regular"/>
                <a:sym typeface="Geomanist Regular"/>
              </a:defRPr>
            </a:lvl1pPr>
          </a:lstStyle>
          <a:p>
            <a:fld id="{86CB4B4D-7CA3-9044-876B-883B54F8677D}" type="slidenum">
              <a:t>‹#›</a:t>
            </a:fld>
            <a:endParaRPr/>
          </a:p>
        </p:txBody>
      </p:sp>
      <p:sp>
        <p:nvSpPr>
          <p:cNvPr id="2395" name="Shape 2395"/>
          <p:cNvSpPr/>
          <p:nvPr/>
        </p:nvSpPr>
        <p:spPr>
          <a:xfrm>
            <a:off x="8076268" y="385607"/>
            <a:ext cx="222496" cy="222496"/>
          </a:xfrm>
          <a:prstGeom prst="ellipse">
            <a:avLst/>
          </a:prstGeom>
          <a:ln w="12700">
            <a:solidFill>
              <a:srgbClr val="4C6077"/>
            </a:solidFill>
            <a:miter lim="400000"/>
          </a:ln>
        </p:spPr>
        <p:txBody>
          <a:bodyPr lIns="19051" tIns="19051" rIns="19051" bIns="19051" anchor="ctr"/>
          <a:lstStyle/>
          <a:p>
            <a:pPr>
              <a:defRPr sz="3200"/>
            </a:pPr>
            <a:endParaRPr sz="1200"/>
          </a:p>
        </p:txBody>
      </p:sp>
      <p:grpSp>
        <p:nvGrpSpPr>
          <p:cNvPr id="2398" name="Group 2398">
            <a:hlinkClick r:id="" action="ppaction://hlinkshowjump?jump=nextslide"/>
          </p:cNvPr>
          <p:cNvGrpSpPr/>
          <p:nvPr/>
        </p:nvGrpSpPr>
        <p:grpSpPr>
          <a:xfrm>
            <a:off x="8353456" y="385607"/>
            <a:ext cx="222496" cy="222496"/>
            <a:chOff x="0" y="0"/>
            <a:chExt cx="593321" cy="593321"/>
          </a:xfrm>
        </p:grpSpPr>
        <p:sp>
          <p:nvSpPr>
            <p:cNvPr id="2396" name="Shape 2396"/>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sp>
          <p:nvSpPr>
            <p:cNvPr id="2397" name="Shape 2397"/>
            <p:cNvSpPr/>
            <p:nvPr/>
          </p:nvSpPr>
          <p:spPr>
            <a:xfrm rot="13500000">
              <a:off x="135768"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grpSp>
      <p:grpSp>
        <p:nvGrpSpPr>
          <p:cNvPr id="2401" name="Group 2401">
            <a:hlinkClick r:id="" action="ppaction://hlinkshowjump?jump=previousslide"/>
          </p:cNvPr>
          <p:cNvGrpSpPr/>
          <p:nvPr/>
        </p:nvGrpSpPr>
        <p:grpSpPr>
          <a:xfrm>
            <a:off x="7799081" y="385607"/>
            <a:ext cx="222496" cy="222496"/>
            <a:chOff x="0" y="0"/>
            <a:chExt cx="593321" cy="593321"/>
          </a:xfrm>
        </p:grpSpPr>
        <p:sp>
          <p:nvSpPr>
            <p:cNvPr id="2399" name="Shape 2399"/>
            <p:cNvSpPr/>
            <p:nvPr/>
          </p:nvSpPr>
          <p:spPr>
            <a:xfrm>
              <a:off x="0" y="0"/>
              <a:ext cx="593322" cy="593322"/>
            </a:xfrm>
            <a:prstGeom prst="ellipse">
              <a:avLst/>
            </a:pr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sp>
          <p:nvSpPr>
            <p:cNvPr id="2400" name="Shape 2400"/>
            <p:cNvSpPr/>
            <p:nvPr/>
          </p:nvSpPr>
          <p:spPr>
            <a:xfrm rot="2700000">
              <a:off x="229801" y="196474"/>
              <a:ext cx="205107" cy="20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12700" cap="flat">
              <a:solidFill>
                <a:srgbClr val="4C6077"/>
              </a:solidFill>
              <a:prstDash val="solid"/>
              <a:miter lim="400000"/>
            </a:ln>
            <a:effectLst/>
          </p:spPr>
          <p:txBody>
            <a:bodyPr wrap="square" lIns="50800" tIns="50800" rIns="50800" bIns="50800" numCol="1" anchor="ctr">
              <a:noAutofit/>
            </a:bodyPr>
            <a:lstStyle/>
            <a:p>
              <a:pPr>
                <a:defRPr sz="3200"/>
              </a:pPr>
              <a:endParaRPr sz="1200"/>
            </a:p>
          </p:txBody>
        </p:sp>
      </p:grpSp>
      <p:sp>
        <p:nvSpPr>
          <p:cNvPr id="2404" name="Shape 2404"/>
          <p:cNvSpPr/>
          <p:nvPr/>
        </p:nvSpPr>
        <p:spPr>
          <a:xfrm>
            <a:off x="483218" y="663542"/>
            <a:ext cx="8087452" cy="0"/>
          </a:xfrm>
          <a:prstGeom prst="line">
            <a:avLst/>
          </a:prstGeom>
          <a:ln w="12700">
            <a:solidFill>
              <a:srgbClr val="A9AFBA"/>
            </a:solidFill>
            <a:miter lim="400000"/>
          </a:ln>
        </p:spPr>
        <p:txBody>
          <a:bodyPr lIns="19051" tIns="19051" rIns="19051" bIns="19051" anchor="ctr"/>
          <a:lstStyle/>
          <a:p>
            <a:pPr>
              <a:defRPr sz="3200"/>
            </a:pPr>
            <a:endParaRPr sz="1200"/>
          </a:p>
        </p:txBody>
      </p:sp>
      <p:sp>
        <p:nvSpPr>
          <p:cNvPr id="2405" name="Shape 2405"/>
          <p:cNvSpPr>
            <a:spLocks noGrp="1"/>
          </p:cNvSpPr>
          <p:nvPr>
            <p:ph type="title"/>
          </p:nvPr>
        </p:nvSpPr>
        <p:spPr>
          <a:xfrm>
            <a:off x="456754" y="410770"/>
            <a:ext cx="7239017" cy="272757"/>
          </a:xfrm>
          <a:prstGeom prst="rect">
            <a:avLst/>
          </a:prstGeom>
        </p:spPr>
        <p:txBody>
          <a:bodyPr anchor="t"/>
          <a:lstStyle>
            <a:lvl1pPr algn="l">
              <a:defRPr sz="1313" cap="all">
                <a:solidFill>
                  <a:srgbClr val="A9AFBA"/>
                </a:solidFill>
                <a:latin typeface="Geomanist Bold"/>
                <a:ea typeface="Geomanist Bold"/>
                <a:cs typeface="Geomanist Bold"/>
                <a:sym typeface="Geomanist Bold"/>
              </a:defRPr>
            </a:lvl1pPr>
          </a:lstStyle>
          <a:p>
            <a:r>
              <a:t>Title Text</a:t>
            </a:r>
          </a:p>
        </p:txBody>
      </p:sp>
      <p:sp>
        <p:nvSpPr>
          <p:cNvPr id="2406" name="Shape 2406"/>
          <p:cNvSpPr>
            <a:spLocks noGrp="1"/>
          </p:cNvSpPr>
          <p:nvPr>
            <p:ph type="pic" sz="quarter" idx="14"/>
          </p:nvPr>
        </p:nvSpPr>
        <p:spPr>
          <a:xfrm>
            <a:off x="478965" y="1079541"/>
            <a:ext cx="1899729" cy="3303948"/>
          </a:xfrm>
          <a:prstGeom prst="rect">
            <a:avLst/>
          </a:prstGeom>
          <a:effectLst>
            <a:outerShdw blurRad="76200" dist="224999" dir="7302716" rotWithShape="0">
              <a:srgbClr val="000000">
                <a:alpha val="17313"/>
              </a:srgbClr>
            </a:outerShdw>
          </a:effectLst>
        </p:spPr>
        <p:txBody>
          <a:bodyPr lIns="91439" tIns="45719" rIns="91439" bIns="45719" anchor="t">
            <a:noAutofit/>
          </a:bodyPr>
          <a:lstStyle>
            <a:lvl1pPr>
              <a:defRPr sz="1000"/>
            </a:lvl1pPr>
          </a:lstStyle>
          <a:p>
            <a:endParaRPr/>
          </a:p>
        </p:txBody>
      </p:sp>
      <p:grpSp>
        <p:nvGrpSpPr>
          <p:cNvPr id="2409" name="Group 2409"/>
          <p:cNvGrpSpPr/>
          <p:nvPr/>
        </p:nvGrpSpPr>
        <p:grpSpPr>
          <a:xfrm>
            <a:off x="478965" y="1080111"/>
            <a:ext cx="1899729" cy="3303395"/>
            <a:chOff x="0" y="0"/>
            <a:chExt cx="5065942" cy="8809051"/>
          </a:xfrm>
        </p:grpSpPr>
        <p:sp>
          <p:nvSpPr>
            <p:cNvPr id="2407" name="Shape 2407"/>
            <p:cNvSpPr/>
            <p:nvPr/>
          </p:nvSpPr>
          <p:spPr>
            <a:xfrm>
              <a:off x="0" y="0"/>
              <a:ext cx="171902" cy="88090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74"/>
                  </a:lnTo>
                  <a:lnTo>
                    <a:pt x="0" y="21600"/>
                  </a:lnTo>
                  <a:lnTo>
                    <a:pt x="46" y="21600"/>
                  </a:lnTo>
                  <a:lnTo>
                    <a:pt x="21600" y="20868"/>
                  </a:lnTo>
                  <a:lnTo>
                    <a:pt x="21600" y="0"/>
                  </a:lnTo>
                  <a:close/>
                </a:path>
              </a:pathLst>
            </a:custGeom>
            <a:solidFill>
              <a:srgbClr val="000000">
                <a:alpha val="15000"/>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sz="1200"/>
            </a:p>
          </p:txBody>
        </p:sp>
        <p:sp>
          <p:nvSpPr>
            <p:cNvPr id="2408" name="Shape 2408"/>
            <p:cNvSpPr/>
            <p:nvPr/>
          </p:nvSpPr>
          <p:spPr>
            <a:xfrm>
              <a:off x="368" y="8510620"/>
              <a:ext cx="5065575" cy="298432"/>
            </a:xfrm>
            <a:custGeom>
              <a:avLst/>
              <a:gdLst/>
              <a:ahLst/>
              <a:cxnLst>
                <a:cxn ang="0">
                  <a:pos x="wd2" y="hd2"/>
                </a:cxn>
                <a:cxn ang="5400000">
                  <a:pos x="wd2" y="hd2"/>
                </a:cxn>
                <a:cxn ang="10800000">
                  <a:pos x="wd2" y="hd2"/>
                </a:cxn>
                <a:cxn ang="16200000">
                  <a:pos x="wd2" y="hd2"/>
                </a:cxn>
              </a:cxnLst>
              <a:rect l="0" t="0" r="r" b="b"/>
              <a:pathLst>
                <a:path w="21600" h="21600" extrusionOk="0">
                  <a:moveTo>
                    <a:pt x="731" y="0"/>
                  </a:moveTo>
                  <a:lnTo>
                    <a:pt x="0" y="21600"/>
                  </a:lnTo>
                  <a:lnTo>
                    <a:pt x="21189" y="21600"/>
                  </a:lnTo>
                  <a:lnTo>
                    <a:pt x="21600" y="11694"/>
                  </a:lnTo>
                  <a:lnTo>
                    <a:pt x="21600" y="11561"/>
                  </a:lnTo>
                  <a:lnTo>
                    <a:pt x="731" y="11561"/>
                  </a:lnTo>
                  <a:lnTo>
                    <a:pt x="731" y="0"/>
                  </a:ln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defRPr sz="3200">
                  <a:solidFill>
                    <a:srgbClr val="FFFFFF"/>
                  </a:solidFill>
                </a:defRPr>
              </a:pPr>
              <a:endParaRPr sz="1200"/>
            </a:p>
          </p:txBody>
        </p:sp>
      </p:grpSp>
      <p:sp>
        <p:nvSpPr>
          <p:cNvPr id="18" name="Shape 126"/>
          <p:cNvSpPr/>
          <p:nvPr userDrawn="1"/>
        </p:nvSpPr>
        <p:spPr>
          <a:xfrm>
            <a:off x="8540322" y="4790180"/>
            <a:ext cx="38538" cy="154019"/>
          </a:xfrm>
          <a:prstGeom prst="rect">
            <a:avLst/>
          </a:prstGeom>
          <a:ln w="12700">
            <a:miter lim="400000"/>
          </a:ln>
          <a:extLst>
            <a:ext uri="{C572A759-6A51-4108-AA02-DFA0A04FC94B}">
              <ma14:wrappingTextBoxFlag xmlns="" xmlns:ma14="http://schemas.microsoft.com/office/mac/drawingml/2011/main" val="1"/>
            </a:ext>
          </a:extLst>
        </p:spPr>
        <p:txBody>
          <a:bodyPr wrap="none" lIns="19051" tIns="19051" rIns="19051" bIns="19051" anchor="ctr">
            <a:spAutoFit/>
          </a:bodyPr>
          <a:lstStyle/>
          <a:p>
            <a:pPr algn="r">
              <a:defRPr sz="2000">
                <a:solidFill>
                  <a:srgbClr val="4C6077"/>
                </a:solidFill>
                <a:latin typeface="Geomanist Light"/>
                <a:ea typeface="Geomanist Light"/>
                <a:cs typeface="Geomanist Light"/>
                <a:sym typeface="Geomanist Light"/>
              </a:defRPr>
            </a:pPr>
            <a:endParaRPr sz="751" dirty="0">
              <a:latin typeface="Geomanist Regular"/>
              <a:ea typeface="Geomanist Regular"/>
              <a:cs typeface="Geomanist Regular"/>
              <a:sym typeface="Geomanist Regular"/>
            </a:endParaRPr>
          </a:p>
        </p:txBody>
      </p:sp>
      <p:pic>
        <p:nvPicPr>
          <p:cNvPr id="19" name="03_For-Footer_Small.png"/>
          <p:cNvPicPr>
            <a:picLocks noChangeAspect="1"/>
          </p:cNvPicPr>
          <p:nvPr userDrawn="1"/>
        </p:nvPicPr>
        <p:blipFill>
          <a:blip r:embed="rId2"/>
          <a:stretch>
            <a:fillRect/>
          </a:stretch>
        </p:blipFill>
        <p:spPr>
          <a:xfrm>
            <a:off x="6495143" y="4765545"/>
            <a:ext cx="339407" cy="136894"/>
          </a:xfrm>
          <a:prstGeom prst="rect">
            <a:avLst/>
          </a:prstGeom>
          <a:ln w="12700">
            <a:miter lim="400000"/>
          </a:ln>
          <a:extLst>
            <a:ext uri="{C572A759-6A51-4108-AA02-DFA0A04FC94B}">
              <ma14:wrappingTextBoxFlag xmlns="" xmlns:ma14="http://schemas.microsoft.com/office/mac/drawingml/2011/main" val="1"/>
            </a:ext>
          </a:extLst>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33415" y="357188"/>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33415" y="1462091"/>
            <a:ext cx="7877175" cy="34528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41381" y="4905376"/>
            <a:ext cx="256480" cy="241092"/>
          </a:xfrm>
          <a:prstGeom prst="rect">
            <a:avLst/>
          </a:prstGeom>
          <a:ln w="12700">
            <a:miter lim="400000"/>
          </a:ln>
        </p:spPr>
        <p:txBody>
          <a:bodyPr wrap="none" lIns="50800" tIns="50800" rIns="50800" bIns="50800">
            <a:spAutoFit/>
          </a:bodyPr>
          <a:lstStyle>
            <a:lvl1pPr>
              <a:defRPr sz="9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3" r:id="rId1"/>
    <p:sldLayoutId id="2147483660" r:id="rId2"/>
    <p:sldLayoutId id="2147483664" r:id="rId3"/>
    <p:sldLayoutId id="2147483673" r:id="rId4"/>
    <p:sldLayoutId id="2147483766" r:id="rId5"/>
  </p:sldLayoutIdLst>
  <p:transition spd="med"/>
  <p:txStyles>
    <p:titleStyle>
      <a:lvl1pPr marL="0" marR="0" indent="0" algn="ctr" defTabSz="309555"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1pPr>
      <a:lvl2pPr marL="0" marR="0" indent="85723" algn="ctr" defTabSz="309555"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46" algn="ctr" defTabSz="309555"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68" algn="ctr" defTabSz="309555"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891" algn="ctr" defTabSz="309555"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15" algn="ctr" defTabSz="309555"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38" algn="ctr" defTabSz="309555"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60" algn="ctr" defTabSz="309555"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783" algn="ctr" defTabSz="309555"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238119" marR="0" indent="-238119" algn="l" defTabSz="309555" latinLnBrk="0">
        <a:lnSpc>
          <a:spcPct val="100000"/>
        </a:lnSpc>
        <a:spcBef>
          <a:spcPts val="1951"/>
        </a:spcBef>
        <a:spcAft>
          <a:spcPts val="0"/>
        </a:spcAft>
        <a:buClrTx/>
        <a:buSzPct val="75000"/>
        <a:buFontTx/>
        <a:buChar char="•"/>
        <a:tabLst/>
        <a:defRPr sz="1951" b="0" i="0" u="none" strike="noStrike" cap="none" spc="0" baseline="0">
          <a:ln>
            <a:noFill/>
          </a:ln>
          <a:solidFill>
            <a:srgbClr val="000000"/>
          </a:solidFill>
          <a:uFillTx/>
          <a:latin typeface="+mn-lt"/>
          <a:ea typeface="+mn-ea"/>
          <a:cs typeface="+mn-cs"/>
          <a:sym typeface="Helvetica Light"/>
        </a:defRPr>
      </a:lvl1pPr>
      <a:lvl2pPr marL="476239" marR="0" indent="-238119" algn="l" defTabSz="309555" latinLnBrk="0">
        <a:lnSpc>
          <a:spcPct val="100000"/>
        </a:lnSpc>
        <a:spcBef>
          <a:spcPts val="1951"/>
        </a:spcBef>
        <a:spcAft>
          <a:spcPts val="0"/>
        </a:spcAft>
        <a:buClrTx/>
        <a:buSzPct val="75000"/>
        <a:buFontTx/>
        <a:buChar char="•"/>
        <a:tabLst/>
        <a:defRPr sz="1951" b="0" i="0" u="none" strike="noStrike" cap="none" spc="0" baseline="0">
          <a:ln>
            <a:noFill/>
          </a:ln>
          <a:solidFill>
            <a:srgbClr val="000000"/>
          </a:solidFill>
          <a:uFillTx/>
          <a:latin typeface="+mn-lt"/>
          <a:ea typeface="+mn-ea"/>
          <a:cs typeface="+mn-cs"/>
          <a:sym typeface="Helvetica Light"/>
        </a:defRPr>
      </a:lvl2pPr>
      <a:lvl3pPr marL="714357" marR="0" indent="-238119" algn="l" defTabSz="309555" latinLnBrk="0">
        <a:lnSpc>
          <a:spcPct val="100000"/>
        </a:lnSpc>
        <a:spcBef>
          <a:spcPts val="1951"/>
        </a:spcBef>
        <a:spcAft>
          <a:spcPts val="0"/>
        </a:spcAft>
        <a:buClrTx/>
        <a:buSzPct val="75000"/>
        <a:buFontTx/>
        <a:buChar char="•"/>
        <a:tabLst/>
        <a:defRPr sz="1951" b="0" i="0" u="none" strike="noStrike" cap="none" spc="0" baseline="0">
          <a:ln>
            <a:noFill/>
          </a:ln>
          <a:solidFill>
            <a:srgbClr val="000000"/>
          </a:solidFill>
          <a:uFillTx/>
          <a:latin typeface="+mn-lt"/>
          <a:ea typeface="+mn-ea"/>
          <a:cs typeface="+mn-cs"/>
          <a:sym typeface="Helvetica Light"/>
        </a:defRPr>
      </a:lvl3pPr>
      <a:lvl4pPr marL="952476" marR="0" indent="-238119" algn="l" defTabSz="309555" latinLnBrk="0">
        <a:lnSpc>
          <a:spcPct val="100000"/>
        </a:lnSpc>
        <a:spcBef>
          <a:spcPts val="1951"/>
        </a:spcBef>
        <a:spcAft>
          <a:spcPts val="0"/>
        </a:spcAft>
        <a:buClrTx/>
        <a:buSzPct val="75000"/>
        <a:buFontTx/>
        <a:buChar char="•"/>
        <a:tabLst/>
        <a:defRPr sz="1951" b="0" i="0" u="none" strike="noStrike" cap="none" spc="0" baseline="0">
          <a:ln>
            <a:noFill/>
          </a:ln>
          <a:solidFill>
            <a:srgbClr val="000000"/>
          </a:solidFill>
          <a:uFillTx/>
          <a:latin typeface="+mn-lt"/>
          <a:ea typeface="+mn-ea"/>
          <a:cs typeface="+mn-cs"/>
          <a:sym typeface="Helvetica Light"/>
        </a:defRPr>
      </a:lvl4pPr>
      <a:lvl5pPr marL="1190596" marR="0" indent="-238119" algn="l" defTabSz="309555" latinLnBrk="0">
        <a:lnSpc>
          <a:spcPct val="100000"/>
        </a:lnSpc>
        <a:spcBef>
          <a:spcPts val="1951"/>
        </a:spcBef>
        <a:spcAft>
          <a:spcPts val="0"/>
        </a:spcAft>
        <a:buClrTx/>
        <a:buSzPct val="75000"/>
        <a:buFontTx/>
        <a:buChar char="•"/>
        <a:tabLst/>
        <a:defRPr sz="1951" b="0" i="0" u="none" strike="noStrike" cap="none" spc="0" baseline="0">
          <a:ln>
            <a:noFill/>
          </a:ln>
          <a:solidFill>
            <a:srgbClr val="000000"/>
          </a:solidFill>
          <a:uFillTx/>
          <a:latin typeface="+mn-lt"/>
          <a:ea typeface="+mn-ea"/>
          <a:cs typeface="+mn-cs"/>
          <a:sym typeface="Helvetica Light"/>
        </a:defRPr>
      </a:lvl5pPr>
      <a:lvl6pPr marL="1428715" marR="0" indent="-238119" algn="l" defTabSz="309555" latinLnBrk="0">
        <a:lnSpc>
          <a:spcPct val="100000"/>
        </a:lnSpc>
        <a:spcBef>
          <a:spcPts val="1951"/>
        </a:spcBef>
        <a:spcAft>
          <a:spcPts val="0"/>
        </a:spcAft>
        <a:buClrTx/>
        <a:buSzPct val="75000"/>
        <a:buFontTx/>
        <a:buChar char="•"/>
        <a:tabLst/>
        <a:defRPr sz="1951" b="0" i="0" u="none" strike="noStrike" cap="none" spc="0" baseline="0">
          <a:ln>
            <a:noFill/>
          </a:ln>
          <a:solidFill>
            <a:srgbClr val="000000"/>
          </a:solidFill>
          <a:uFillTx/>
          <a:latin typeface="+mn-lt"/>
          <a:ea typeface="+mn-ea"/>
          <a:cs typeface="+mn-cs"/>
          <a:sym typeface="Helvetica Light"/>
        </a:defRPr>
      </a:lvl6pPr>
      <a:lvl7pPr marL="1666833" marR="0" indent="-238119" algn="l" defTabSz="309555" latinLnBrk="0">
        <a:lnSpc>
          <a:spcPct val="100000"/>
        </a:lnSpc>
        <a:spcBef>
          <a:spcPts val="1951"/>
        </a:spcBef>
        <a:spcAft>
          <a:spcPts val="0"/>
        </a:spcAft>
        <a:buClrTx/>
        <a:buSzPct val="75000"/>
        <a:buFontTx/>
        <a:buChar char="•"/>
        <a:tabLst/>
        <a:defRPr sz="1951" b="0" i="0" u="none" strike="noStrike" cap="none" spc="0" baseline="0">
          <a:ln>
            <a:noFill/>
          </a:ln>
          <a:solidFill>
            <a:srgbClr val="000000"/>
          </a:solidFill>
          <a:uFillTx/>
          <a:latin typeface="+mn-lt"/>
          <a:ea typeface="+mn-ea"/>
          <a:cs typeface="+mn-cs"/>
          <a:sym typeface="Helvetica Light"/>
        </a:defRPr>
      </a:lvl7pPr>
      <a:lvl8pPr marL="1904952" marR="0" indent="-238119" algn="l" defTabSz="309555" latinLnBrk="0">
        <a:lnSpc>
          <a:spcPct val="100000"/>
        </a:lnSpc>
        <a:spcBef>
          <a:spcPts val="1951"/>
        </a:spcBef>
        <a:spcAft>
          <a:spcPts val="0"/>
        </a:spcAft>
        <a:buClrTx/>
        <a:buSzPct val="75000"/>
        <a:buFontTx/>
        <a:buChar char="•"/>
        <a:tabLst/>
        <a:defRPr sz="1951" b="0" i="0" u="none" strike="noStrike" cap="none" spc="0" baseline="0">
          <a:ln>
            <a:noFill/>
          </a:ln>
          <a:solidFill>
            <a:srgbClr val="000000"/>
          </a:solidFill>
          <a:uFillTx/>
          <a:latin typeface="+mn-lt"/>
          <a:ea typeface="+mn-ea"/>
          <a:cs typeface="+mn-cs"/>
          <a:sym typeface="Helvetica Light"/>
        </a:defRPr>
      </a:lvl8pPr>
      <a:lvl9pPr marL="2143072" marR="0" indent="-238119" algn="l" defTabSz="309555" latinLnBrk="0">
        <a:lnSpc>
          <a:spcPct val="100000"/>
        </a:lnSpc>
        <a:spcBef>
          <a:spcPts val="1951"/>
        </a:spcBef>
        <a:spcAft>
          <a:spcPts val="0"/>
        </a:spcAft>
        <a:buClrTx/>
        <a:buSzPct val="75000"/>
        <a:buFontTx/>
        <a:buChar char="•"/>
        <a:tabLst/>
        <a:defRPr sz="1951"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9555"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3" algn="ctr" defTabSz="309555"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46" algn="ctr" defTabSz="309555"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68" algn="ctr" defTabSz="309555"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891" algn="ctr" defTabSz="309555"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15" algn="ctr" defTabSz="309555"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38" algn="ctr" defTabSz="309555"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60" algn="ctr" defTabSz="309555"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783" algn="ctr" defTabSz="309555"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hyperlink" Target="http://www.childline.org.uk/" TargetMode="Externa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1B30"/>
        </a:solidFill>
        <a:effectLst/>
      </p:bgPr>
    </p:bg>
    <p:spTree>
      <p:nvGrpSpPr>
        <p:cNvPr id="1" name=""/>
        <p:cNvGrpSpPr/>
        <p:nvPr/>
      </p:nvGrpSpPr>
      <p:grpSpPr>
        <a:xfrm>
          <a:off x="0" y="0"/>
          <a:ext cx="0" cy="0"/>
          <a:chOff x="0" y="0"/>
          <a:chExt cx="0" cy="0"/>
        </a:xfrm>
      </p:grpSpPr>
      <p:sp>
        <p:nvSpPr>
          <p:cNvPr id="4911" name="Shape 4911"/>
          <p:cNvSpPr/>
          <p:nvPr/>
        </p:nvSpPr>
        <p:spPr>
          <a:xfrm>
            <a:off x="0" y="4383817"/>
            <a:ext cx="9144000" cy="759684"/>
          </a:xfrm>
          <a:prstGeom prst="rect">
            <a:avLst/>
          </a:prstGeom>
          <a:gradFill flip="none" rotWithShape="1">
            <a:gsLst>
              <a:gs pos="0">
                <a:schemeClr val="accent1">
                  <a:alpha val="85000"/>
                </a:schemeClr>
              </a:gs>
              <a:gs pos="78463">
                <a:schemeClr val="accent2">
                  <a:alpha val="85000"/>
                </a:schemeClr>
              </a:gs>
            </a:gsLst>
            <a:lin ang="0" scaled="1"/>
            <a:tileRect/>
          </a:gradFill>
          <a:ln w="12700">
            <a:miter lim="400000"/>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912" name="Shape 4912"/>
          <p:cNvSpPr/>
          <p:nvPr/>
        </p:nvSpPr>
        <p:spPr>
          <a:xfrm>
            <a:off x="3625453" y="-1266825"/>
            <a:ext cx="1987184" cy="2995085"/>
          </a:xfrm>
          <a:custGeom>
            <a:avLst/>
            <a:gdLst/>
            <a:ahLst/>
            <a:cxnLst>
              <a:cxn ang="0">
                <a:pos x="wd2" y="hd2"/>
              </a:cxn>
              <a:cxn ang="5400000">
                <a:pos x="wd2" y="hd2"/>
              </a:cxn>
              <a:cxn ang="10800000">
                <a:pos x="wd2" y="hd2"/>
              </a:cxn>
              <a:cxn ang="16200000">
                <a:pos x="wd2" y="hd2"/>
              </a:cxn>
            </a:cxnLst>
            <a:rect l="0" t="0" r="r" b="b"/>
            <a:pathLst>
              <a:path w="21435" h="20922" extrusionOk="0">
                <a:moveTo>
                  <a:pt x="0" y="0"/>
                </a:moveTo>
                <a:lnTo>
                  <a:pt x="0" y="13873"/>
                </a:lnTo>
                <a:lnTo>
                  <a:pt x="8" y="13873"/>
                </a:lnTo>
                <a:cubicBezTo>
                  <a:pt x="-34" y="15685"/>
                  <a:pt x="1007" y="17505"/>
                  <a:pt x="3142" y="18888"/>
                </a:cubicBezTo>
                <a:cubicBezTo>
                  <a:pt x="7330" y="21600"/>
                  <a:pt x="14118" y="21600"/>
                  <a:pt x="18306" y="18888"/>
                </a:cubicBezTo>
                <a:cubicBezTo>
                  <a:pt x="20535" y="17445"/>
                  <a:pt x="21566" y="15525"/>
                  <a:pt x="21422" y="13635"/>
                </a:cubicBezTo>
                <a:lnTo>
                  <a:pt x="21422" y="0"/>
                </a:lnTo>
                <a:lnTo>
                  <a:pt x="0" y="0"/>
                </a:lnTo>
                <a:close/>
              </a:path>
            </a:pathLst>
          </a:custGeom>
          <a:solidFill>
            <a:srgbClr val="FFFFFF"/>
          </a:solidFill>
          <a:ln w="12700">
            <a:miter lim="400000"/>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pic>
        <p:nvPicPr>
          <p:cNvPr id="4914" name="01_Multi_Light-Versio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0141" y="259183"/>
            <a:ext cx="1092298" cy="1092298"/>
          </a:xfrm>
          <a:prstGeom prst="rect">
            <a:avLst/>
          </a:prstGeom>
          <a:ln w="12700">
            <a:miter lim="400000"/>
          </a:ln>
        </p:spPr>
      </p:pic>
      <p:grpSp>
        <p:nvGrpSpPr>
          <p:cNvPr id="4924" name="Group 4924"/>
          <p:cNvGrpSpPr/>
          <p:nvPr/>
        </p:nvGrpSpPr>
        <p:grpSpPr>
          <a:xfrm>
            <a:off x="4394703" y="3175014"/>
            <a:ext cx="5806476" cy="956098"/>
            <a:chOff x="0" y="1382526"/>
            <a:chExt cx="15483934" cy="2549595"/>
          </a:xfrm>
        </p:grpSpPr>
        <p:sp>
          <p:nvSpPr>
            <p:cNvPr id="4915" name="Shape 4915"/>
            <p:cNvSpPr/>
            <p:nvPr/>
          </p:nvSpPr>
          <p:spPr>
            <a:xfrm>
              <a:off x="3153106" y="1382526"/>
              <a:ext cx="9177729" cy="25495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19051" tIns="19051" rIns="19051" bIns="19051" numCol="1" anchor="t">
              <a:spAutoFit/>
            </a:bodyPr>
            <a:lstStyle/>
            <a:p>
              <a:pPr marL="0" marR="0" lvl="0" indent="0" algn="ctr" defTabSz="309563" rtl="0" eaLnBrk="1" fontAlgn="auto" latinLnBrk="0" hangingPunct="0">
                <a:lnSpc>
                  <a:spcPct val="60000"/>
                </a:lnSpc>
                <a:spcBef>
                  <a:spcPts val="263"/>
                </a:spcBef>
                <a:spcAft>
                  <a:spcPts val="0"/>
                </a:spcAft>
                <a:buClrTx/>
                <a:buSzTx/>
                <a:buFontTx/>
                <a:buNone/>
                <a:tabLst/>
                <a:defRPr sz="13000">
                  <a:solidFill>
                    <a:srgbClr val="00B18D"/>
                  </a:solidFill>
                  <a:latin typeface="Geomanist Black"/>
                  <a:ea typeface="Geomanist Black"/>
                  <a:cs typeface="Geomanist Black"/>
                  <a:sym typeface="Geomanist Black"/>
                </a:defRPr>
              </a:pPr>
              <a:r>
                <a:rPr kumimoji="0" lang="en-US" sz="4400" b="0" i="0" u="none" strike="noStrike" kern="0" cap="none" spc="0" normalizeH="0" baseline="0" noProof="0" dirty="0">
                  <a:ln>
                    <a:noFill/>
                  </a:ln>
                  <a:solidFill>
                    <a:srgbClr val="0099D1"/>
                  </a:solidFill>
                  <a:effectLst/>
                  <a:uLnTx/>
                  <a:uFillTx/>
                  <a:latin typeface="Geomanist Black"/>
                  <a:sym typeface="Geomanist Black"/>
                </a:rPr>
                <a:t>HEROES AND</a:t>
              </a:r>
              <a:endParaRPr kumimoji="0" sz="4400" b="0" i="0" u="none" strike="noStrike" kern="0" cap="none" spc="0" normalizeH="0" baseline="0" noProof="0" dirty="0">
                <a:ln>
                  <a:noFill/>
                </a:ln>
                <a:solidFill>
                  <a:srgbClr val="0099D1"/>
                </a:solidFill>
                <a:effectLst/>
                <a:uLnTx/>
                <a:uFillTx/>
                <a:latin typeface="Geomanist Black"/>
                <a:sym typeface="Geomanist Black"/>
              </a:endParaRPr>
            </a:p>
            <a:p>
              <a:pPr marL="0" marR="0" lvl="0" indent="0" algn="ctr" defTabSz="309563" rtl="0" eaLnBrk="1" fontAlgn="auto" latinLnBrk="0" hangingPunct="0">
                <a:lnSpc>
                  <a:spcPct val="60000"/>
                </a:lnSpc>
                <a:spcBef>
                  <a:spcPts val="263"/>
                </a:spcBef>
                <a:spcAft>
                  <a:spcPts val="0"/>
                </a:spcAft>
                <a:buClrTx/>
                <a:buSzTx/>
                <a:buFontTx/>
                <a:buNone/>
                <a:tabLst/>
                <a:defRPr sz="13000">
                  <a:solidFill>
                    <a:srgbClr val="FFFFFF"/>
                  </a:solidFill>
                  <a:latin typeface="Geomanist Black"/>
                  <a:ea typeface="Geomanist Black"/>
                  <a:cs typeface="Geomanist Black"/>
                  <a:sym typeface="Geomanist Black"/>
                </a:defRPr>
              </a:pPr>
              <a:r>
                <a:rPr kumimoji="0" lang="en-US" sz="4400" b="0" i="0" u="none" strike="noStrike" kern="0" cap="none" spc="0" normalizeH="0" baseline="0" noProof="0" dirty="0">
                  <a:ln>
                    <a:noFill/>
                  </a:ln>
                  <a:solidFill>
                    <a:srgbClr val="FFFFFF"/>
                  </a:solidFill>
                  <a:effectLst/>
                  <a:uLnTx/>
                  <a:uFillTx/>
                  <a:latin typeface="Geomanist Black"/>
                  <a:sym typeface="Geomanist Black"/>
                </a:rPr>
                <a:t>HELPERS</a:t>
              </a:r>
              <a:endParaRPr kumimoji="0" sz="4400" b="0" i="0" u="none" strike="noStrike" kern="0" cap="none" spc="0" normalizeH="0" baseline="0" noProof="0" dirty="0">
                <a:ln>
                  <a:noFill/>
                </a:ln>
                <a:solidFill>
                  <a:srgbClr val="FFFFFF"/>
                </a:solidFill>
                <a:effectLst/>
                <a:uLnTx/>
                <a:uFillTx/>
                <a:latin typeface="Geomanist Black"/>
                <a:sym typeface="Geomanist Black"/>
              </a:endParaRPr>
            </a:p>
          </p:txBody>
        </p:sp>
        <p:grpSp>
          <p:nvGrpSpPr>
            <p:cNvPr id="4922" name="Group 4922"/>
            <p:cNvGrpSpPr/>
            <p:nvPr/>
          </p:nvGrpSpPr>
          <p:grpSpPr>
            <a:xfrm>
              <a:off x="5957147" y="3718933"/>
              <a:ext cx="3569641" cy="168060"/>
              <a:chOff x="0" y="0"/>
              <a:chExt cx="3569639" cy="168058"/>
            </a:xfrm>
          </p:grpSpPr>
          <p:sp>
            <p:nvSpPr>
              <p:cNvPr id="4916" name="Shape 4916"/>
              <p:cNvSpPr/>
              <p:nvPr/>
            </p:nvSpPr>
            <p:spPr>
              <a:xfrm>
                <a:off x="0" y="0"/>
                <a:ext cx="528319" cy="168059"/>
              </a:xfrm>
              <a:prstGeom prst="rect">
                <a:avLst/>
              </a:prstGeom>
              <a:solidFill>
                <a:schemeClr val="accent1"/>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917" name="Shape 4917"/>
              <p:cNvSpPr/>
              <p:nvPr/>
            </p:nvSpPr>
            <p:spPr>
              <a:xfrm>
                <a:off x="608264" y="0"/>
                <a:ext cx="528319" cy="168059"/>
              </a:xfrm>
              <a:prstGeom prst="rect">
                <a:avLst/>
              </a:prstGeom>
              <a:solidFill>
                <a:schemeClr val="accent2"/>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918" name="Shape 4918"/>
              <p:cNvSpPr/>
              <p:nvPr/>
            </p:nvSpPr>
            <p:spPr>
              <a:xfrm>
                <a:off x="1216529" y="0"/>
                <a:ext cx="528319" cy="168059"/>
              </a:xfrm>
              <a:prstGeom prst="rect">
                <a:avLst/>
              </a:prstGeom>
              <a:solidFill>
                <a:schemeClr val="accent3"/>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919" name="Shape 4919"/>
              <p:cNvSpPr/>
              <p:nvPr/>
            </p:nvSpPr>
            <p:spPr>
              <a:xfrm>
                <a:off x="1824793" y="0"/>
                <a:ext cx="528319" cy="168059"/>
              </a:xfrm>
              <a:prstGeom prst="rect">
                <a:avLst/>
              </a:prstGeom>
              <a:solidFill>
                <a:schemeClr val="accent4"/>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920" name="Shape 4920"/>
              <p:cNvSpPr/>
              <p:nvPr/>
            </p:nvSpPr>
            <p:spPr>
              <a:xfrm>
                <a:off x="2433058" y="0"/>
                <a:ext cx="528319" cy="168059"/>
              </a:xfrm>
              <a:prstGeom prst="rect">
                <a:avLst/>
              </a:prstGeom>
              <a:solidFill>
                <a:schemeClr val="accent5"/>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921" name="Shape 4921"/>
              <p:cNvSpPr/>
              <p:nvPr/>
            </p:nvSpPr>
            <p:spPr>
              <a:xfrm>
                <a:off x="3041321" y="0"/>
                <a:ext cx="528319" cy="168059"/>
              </a:xfrm>
              <a:prstGeom prst="rect">
                <a:avLst/>
              </a:prstGeom>
              <a:solidFill>
                <a:schemeClr val="accent6"/>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grpSp>
        <p:sp>
          <p:nvSpPr>
            <p:cNvPr id="4923" name="Shape 4923"/>
            <p:cNvSpPr/>
            <p:nvPr/>
          </p:nvSpPr>
          <p:spPr>
            <a:xfrm>
              <a:off x="0" y="3103529"/>
              <a:ext cx="15483934" cy="6066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p>
              <a:pPr marL="0" marR="0" lvl="0" indent="0" algn="ctr" defTabSz="309563" rtl="0" eaLnBrk="1" fontAlgn="auto" latinLnBrk="0" hangingPunct="0">
                <a:lnSpc>
                  <a:spcPct val="120000"/>
                </a:lnSpc>
                <a:spcBef>
                  <a:spcPts val="0"/>
                </a:spcBef>
                <a:spcAft>
                  <a:spcPts val="0"/>
                </a:spcAft>
                <a:buClrTx/>
                <a:buSzTx/>
                <a:buFontTx/>
                <a:buNone/>
                <a:tabLst/>
                <a:defRPr sz="3000">
                  <a:solidFill>
                    <a:srgbClr val="A9AFBA"/>
                  </a:solidFill>
                  <a:latin typeface="Geomanist Regular"/>
                  <a:ea typeface="Geomanist Regular"/>
                  <a:cs typeface="Geomanist Regular"/>
                  <a:sym typeface="Geomanist Regular"/>
                </a:defRPr>
              </a:pPr>
              <a:endParaRPr kumimoji="0" sz="1125" b="0" i="0" u="none" strike="noStrike" kern="0" cap="none" spc="0" normalizeH="0" baseline="0" noProof="0" dirty="0">
                <a:ln>
                  <a:noFill/>
                </a:ln>
                <a:solidFill>
                  <a:srgbClr val="A9AFBA"/>
                </a:solidFill>
                <a:effectLst/>
                <a:uLnTx/>
                <a:uFillTx/>
                <a:latin typeface="Geomanist Regular"/>
                <a:sym typeface="Geomanist Regular"/>
              </a:endParaRPr>
            </a:p>
          </p:txBody>
        </p:sp>
      </p:grpSp>
      <p:sp>
        <p:nvSpPr>
          <p:cNvPr id="4925" name="Shape 4925"/>
          <p:cNvSpPr/>
          <p:nvPr/>
        </p:nvSpPr>
        <p:spPr>
          <a:xfrm>
            <a:off x="1683052" y="4443479"/>
            <a:ext cx="5806476" cy="555539"/>
          </a:xfrm>
          <a:prstGeom prst="rect">
            <a:avLst/>
          </a:prstGeom>
          <a:ln w="12700">
            <a:miter lim="400000"/>
          </a:ln>
          <a:extLst>
            <a:ext uri="{C572A759-6A51-4108-AA02-DFA0A04FC94B}">
              <ma14:wrappingTextBoxFlag xmlns="" xmlns:ma14="http://schemas.microsoft.com/office/mac/drawingml/2011/main" val="1"/>
            </a:ext>
          </a:extLst>
        </p:spPr>
        <p:txBody>
          <a:bodyPr lIns="19051" tIns="19051" rIns="19051" bIns="19051">
            <a:spAutoFit/>
          </a:bodyPr>
          <a:lstStyle/>
          <a:p>
            <a:pPr lvl="0">
              <a:lnSpc>
                <a:spcPct val="120000"/>
              </a:lnSpc>
              <a:defRPr sz="3000">
                <a:solidFill>
                  <a:srgbClr val="FFFFFF"/>
                </a:solidFill>
                <a:latin typeface="Geomanist Regular"/>
                <a:ea typeface="Geomanist Regular"/>
                <a:cs typeface="Geomanist Regular"/>
                <a:sym typeface="Geomanist Regular"/>
              </a:defRPr>
            </a:pPr>
            <a:r>
              <a:rPr kumimoji="0" sz="1400" b="1" i="0" u="none" strike="noStrike" kern="0" cap="none" spc="0" normalizeH="0" baseline="0" noProof="0" dirty="0">
                <a:ln>
                  <a:noFill/>
                </a:ln>
                <a:solidFill>
                  <a:srgbClr val="FFFFFF"/>
                </a:solidFill>
                <a:effectLst/>
                <a:uLnTx/>
                <a:uFillTx/>
                <a:latin typeface="Geomanist Regular"/>
                <a:sym typeface="Geomanist Regular"/>
              </a:rPr>
              <a:t>P</a:t>
            </a:r>
            <a:r>
              <a:rPr kumimoji="0" lang="en-US" sz="1400" b="1" i="0" u="none" strike="noStrike" kern="0" cap="none" spc="0" normalizeH="0" baseline="0" noProof="0" dirty="0">
                <a:ln>
                  <a:noFill/>
                </a:ln>
                <a:solidFill>
                  <a:srgbClr val="FFFFFF"/>
                </a:solidFill>
                <a:effectLst/>
                <a:uLnTx/>
                <a:uFillTx/>
                <a:latin typeface="Geomanist Regular"/>
                <a:sym typeface="Geomanist Regular"/>
              </a:rPr>
              <a:t>resenter Name</a:t>
            </a:r>
            <a:r>
              <a:rPr kumimoji="0" sz="1400" b="1" i="0" u="none" strike="noStrike" kern="0" cap="none" spc="0" normalizeH="0" baseline="0" noProof="0" dirty="0">
                <a:ln>
                  <a:noFill/>
                </a:ln>
                <a:solidFill>
                  <a:srgbClr val="FFFFFF"/>
                </a:solidFill>
                <a:effectLst/>
                <a:uLnTx/>
                <a:uFillTx/>
                <a:latin typeface="Geomanist Regular"/>
                <a:sym typeface="Geomanist Regular"/>
              </a:rPr>
              <a:t>:</a:t>
            </a:r>
            <a:r>
              <a:rPr kumimoji="0" lang="en-US" sz="1400" b="1" i="0" u="none" strike="noStrike" kern="0" cap="none" spc="0" normalizeH="0" baseline="0" noProof="0" dirty="0">
                <a:ln>
                  <a:noFill/>
                </a:ln>
                <a:solidFill>
                  <a:srgbClr val="FFFFFF"/>
                </a:solidFill>
                <a:effectLst/>
                <a:uLnTx/>
                <a:uFillTx/>
                <a:latin typeface="Geomanist Regular"/>
                <a:sym typeface="Geomanist Regular"/>
              </a:rPr>
              <a:t>							</a:t>
            </a:r>
            <a:r>
              <a:rPr kumimoji="0" sz="2800" b="1" i="0" u="none" strike="noStrike" kern="0" cap="none" spc="0" normalizeH="0" baseline="0" noProof="0" dirty="0">
                <a:ln>
                  <a:noFill/>
                </a:ln>
                <a:solidFill>
                  <a:srgbClr val="FFFFFF"/>
                </a:solidFill>
                <a:effectLst/>
                <a:uLnTx/>
                <a:uFillTx/>
                <a:latin typeface="Geomanist Regular"/>
                <a:sym typeface="Geomanist Regular"/>
              </a:rPr>
              <a:t> </a:t>
            </a:r>
            <a:r>
              <a:rPr lang="en-US" sz="1400" b="1" dirty="0">
                <a:solidFill>
                  <a:srgbClr val="FFFFFF"/>
                </a:solidFill>
                <a:latin typeface="Geomanist Regular"/>
                <a:sym typeface="Geomanist Regular"/>
              </a:rPr>
              <a:t>Name of School:</a:t>
            </a:r>
          </a:p>
        </p:txBody>
      </p:sp>
      <p:pic>
        <p:nvPicPr>
          <p:cNvPr id="19" name="Picture 18">
            <a:extLst>
              <a:ext uri="{FF2B5EF4-FFF2-40B4-BE49-F238E27FC236}">
                <a16:creationId xmlns:a16="http://schemas.microsoft.com/office/drawing/2014/main" id="{6CA126AD-F0EF-4E57-9CAA-965ED872203D}"/>
              </a:ext>
            </a:extLst>
          </p:cNvPr>
          <p:cNvPicPr>
            <a:picLocks noChangeAspect="1"/>
          </p:cNvPicPr>
          <p:nvPr/>
        </p:nvPicPr>
        <p:blipFill rotWithShape="1">
          <a:blip r:embed="rId3">
            <a:extLst>
              <a:ext uri="{28A0092B-C50C-407E-A947-70E740481C1C}">
                <a14:useLocalDpi xmlns:a14="http://schemas.microsoft.com/office/drawing/2010/main" val="0"/>
              </a:ext>
            </a:extLst>
          </a:blip>
          <a:srcRect l="31661" t="-1" r="19835" b="5510"/>
          <a:stretch/>
        </p:blipFill>
        <p:spPr>
          <a:xfrm>
            <a:off x="7425094" y="922211"/>
            <a:ext cx="1493409" cy="1939574"/>
          </a:xfrm>
          <a:prstGeom prst="rect">
            <a:avLst/>
          </a:prstGeom>
          <a:ln w="15875">
            <a:solidFill>
              <a:srgbClr val="FFFFFF"/>
            </a:solidFill>
          </a:ln>
        </p:spPr>
      </p:pic>
      <p:pic>
        <p:nvPicPr>
          <p:cNvPr id="20" name="Picture 19">
            <a:extLst>
              <a:ext uri="{FF2B5EF4-FFF2-40B4-BE49-F238E27FC236}">
                <a16:creationId xmlns:a16="http://schemas.microsoft.com/office/drawing/2014/main" id="{A6BE6F1E-849B-4585-AF03-6AB4A0839287}"/>
              </a:ext>
            </a:extLst>
          </p:cNvPr>
          <p:cNvPicPr>
            <a:picLocks noChangeAspect="1"/>
          </p:cNvPicPr>
          <p:nvPr/>
        </p:nvPicPr>
        <p:blipFill rotWithShape="1">
          <a:blip r:embed="rId4">
            <a:extLst>
              <a:ext uri="{28A0092B-C50C-407E-A947-70E740481C1C}">
                <a14:useLocalDpi xmlns:a14="http://schemas.microsoft.com/office/drawing/2010/main" val="0"/>
              </a:ext>
            </a:extLst>
          </a:blip>
          <a:srcRect l="18503" t="3743" r="11492" b="50000"/>
          <a:stretch/>
        </p:blipFill>
        <p:spPr>
          <a:xfrm>
            <a:off x="5724298" y="922212"/>
            <a:ext cx="1437036" cy="1939573"/>
          </a:xfrm>
          <a:prstGeom prst="rect">
            <a:avLst/>
          </a:prstGeom>
          <a:ln w="15875">
            <a:solidFill>
              <a:srgbClr val="FFFFFF"/>
            </a:solidFill>
          </a:ln>
        </p:spPr>
      </p:pic>
      <p:pic>
        <p:nvPicPr>
          <p:cNvPr id="21" name="Picture 20">
            <a:extLst>
              <a:ext uri="{FF2B5EF4-FFF2-40B4-BE49-F238E27FC236}">
                <a16:creationId xmlns:a16="http://schemas.microsoft.com/office/drawing/2014/main" id="{8626D2EF-765F-4A6B-B1B3-D417F17AF79D}"/>
              </a:ext>
            </a:extLst>
          </p:cNvPr>
          <p:cNvPicPr>
            <a:picLocks noChangeAspect="1"/>
          </p:cNvPicPr>
          <p:nvPr/>
        </p:nvPicPr>
        <p:blipFill rotWithShape="1">
          <a:blip r:embed="rId5">
            <a:extLst>
              <a:ext uri="{28A0092B-C50C-407E-A947-70E740481C1C}">
                <a14:useLocalDpi xmlns:a14="http://schemas.microsoft.com/office/drawing/2010/main" val="0"/>
              </a:ext>
            </a:extLst>
          </a:blip>
          <a:srcRect l="-1" r="1400" b="30044"/>
          <a:stretch/>
        </p:blipFill>
        <p:spPr>
          <a:xfrm>
            <a:off x="590070" y="873246"/>
            <a:ext cx="2555186" cy="2719293"/>
          </a:xfrm>
          <a:prstGeom prst="rect">
            <a:avLst/>
          </a:prstGeom>
          <a:ln w="15875">
            <a:solidFill>
              <a:srgbClr val="FFFFFF"/>
            </a:solidFill>
          </a:ln>
        </p:spPr>
      </p:pic>
      <p:sp>
        <p:nvSpPr>
          <p:cNvPr id="4" name="Picture Placeholder 3">
            <a:extLst>
              <a:ext uri="{FF2B5EF4-FFF2-40B4-BE49-F238E27FC236}">
                <a16:creationId xmlns:a16="http://schemas.microsoft.com/office/drawing/2014/main" id="{9ED38330-725A-4F5F-ABE1-46F2A2737236}"/>
              </a:ext>
            </a:extLst>
          </p:cNvPr>
          <p:cNvSpPr>
            <a:spLocks noGrp="1"/>
          </p:cNvSpPr>
          <p:nvPr>
            <p:ph type="pic" idx="13"/>
          </p:nvPr>
        </p:nvSpPr>
        <p:spPr>
          <a:xfrm>
            <a:off x="0" y="-7335"/>
            <a:ext cx="9144000" cy="5143500"/>
          </a:xfrm>
        </p:spPr>
        <p:txBody>
          <a:bodyPr/>
          <a:lstStyle/>
          <a:p>
            <a:endParaRPr lang="en-GB"/>
          </a:p>
        </p:txBody>
      </p:sp>
      <p:sp>
        <p:nvSpPr>
          <p:cNvPr id="6" name="TextBox 5">
            <a:extLst>
              <a:ext uri="{FF2B5EF4-FFF2-40B4-BE49-F238E27FC236}">
                <a16:creationId xmlns:a16="http://schemas.microsoft.com/office/drawing/2014/main" id="{B85CE9E9-39EA-433A-9664-B09E8963AD55}"/>
              </a:ext>
            </a:extLst>
          </p:cNvPr>
          <p:cNvSpPr txBox="1"/>
          <p:nvPr/>
        </p:nvSpPr>
        <p:spPr>
          <a:xfrm>
            <a:off x="7135869" y="4892892"/>
            <a:ext cx="2416307" cy="27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050" b="1" dirty="0">
                <a:solidFill>
                  <a:srgbClr val="FFFFFF"/>
                </a:solidFill>
              </a:rPr>
              <a:t>KL Education Consultants</a:t>
            </a:r>
            <a:endParaRPr kumimoji="0" lang="en-US" sz="1050" b="1"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2120018840"/>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p:tmAbs val="0"/>
                                  </p:iterate>
                                  <p:childTnLst>
                                    <p:set>
                                      <p:cBhvr>
                                        <p:cTn id="6" fill="hold"/>
                                        <p:tgtEl>
                                          <p:spTgt spid="4912"/>
                                        </p:tgtEl>
                                        <p:attrNameLst>
                                          <p:attrName>style.visibility</p:attrName>
                                        </p:attrNameLst>
                                      </p:cBhvr>
                                      <p:to>
                                        <p:strVal val="visible"/>
                                      </p:to>
                                    </p:set>
                                    <p:anim calcmode="lin" valueType="num">
                                      <p:cBhvr>
                                        <p:cTn id="7" dur="1000" fill="hold"/>
                                        <p:tgtEl>
                                          <p:spTgt spid="4912"/>
                                        </p:tgtEl>
                                        <p:attrNameLst>
                                          <p:attrName>ppt_x</p:attrName>
                                        </p:attrNameLst>
                                      </p:cBhvr>
                                      <p:tavLst>
                                        <p:tav tm="0">
                                          <p:val>
                                            <p:strVal val="#ppt_x"/>
                                          </p:val>
                                        </p:tav>
                                        <p:tav tm="100000">
                                          <p:val>
                                            <p:strVal val="#ppt_x"/>
                                          </p:val>
                                        </p:tav>
                                      </p:tavLst>
                                    </p:anim>
                                    <p:anim calcmode="lin" valueType="num">
                                      <p:cBhvr>
                                        <p:cTn id="8" dur="1000" fill="hold"/>
                                        <p:tgtEl>
                                          <p:spTgt spid="491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3" presetClass="entr" presetSubtype="16" fill="hold" grpId="0" nodeType="afterEffect">
                                  <p:stCondLst>
                                    <p:cond delay="0"/>
                                  </p:stCondLst>
                                  <p:iterate>
                                    <p:tmAbs val="0"/>
                                  </p:iterate>
                                  <p:childTnLst>
                                    <p:set>
                                      <p:cBhvr>
                                        <p:cTn id="11" fill="hold"/>
                                        <p:tgtEl>
                                          <p:spTgt spid="4914"/>
                                        </p:tgtEl>
                                        <p:attrNameLst>
                                          <p:attrName>style.visibility</p:attrName>
                                        </p:attrNameLst>
                                      </p:cBhvr>
                                      <p:to>
                                        <p:strVal val="visible"/>
                                      </p:to>
                                    </p:set>
                                    <p:anim calcmode="lin" valueType="num">
                                      <p:cBhvr>
                                        <p:cTn id="12" dur="750" fill="hold"/>
                                        <p:tgtEl>
                                          <p:spTgt spid="4914"/>
                                        </p:tgtEl>
                                        <p:attrNameLst>
                                          <p:attrName>ppt_w</p:attrName>
                                        </p:attrNameLst>
                                      </p:cBhvr>
                                      <p:tavLst>
                                        <p:tav tm="0">
                                          <p:val>
                                            <p:fltVal val="0"/>
                                          </p:val>
                                        </p:tav>
                                        <p:tav tm="100000">
                                          <p:val>
                                            <p:strVal val="#ppt_w"/>
                                          </p:val>
                                        </p:tav>
                                      </p:tavLst>
                                    </p:anim>
                                    <p:anim calcmode="lin" valueType="num">
                                      <p:cBhvr>
                                        <p:cTn id="13" dur="750" fill="hold"/>
                                        <p:tgtEl>
                                          <p:spTgt spid="4914"/>
                                        </p:tgtEl>
                                        <p:attrNameLst>
                                          <p:attrName>ppt_h</p:attrName>
                                        </p:attrNameLst>
                                      </p:cBhvr>
                                      <p:tavLst>
                                        <p:tav tm="0">
                                          <p:val>
                                            <p:fltVal val="0"/>
                                          </p:val>
                                        </p:tav>
                                        <p:tav tm="100000">
                                          <p:val>
                                            <p:strVal val="#ppt_h"/>
                                          </p:val>
                                        </p:tav>
                                      </p:tavLst>
                                    </p:anim>
                                  </p:childTnLst>
                                </p:cTn>
                              </p:par>
                            </p:childTnLst>
                          </p:cTn>
                        </p:par>
                        <p:par>
                          <p:cTn id="14" fill="hold">
                            <p:stCondLst>
                              <p:cond delay="1750"/>
                            </p:stCondLst>
                            <p:childTnLst>
                              <p:par>
                                <p:cTn id="15" presetID="23" presetClass="entr" presetSubtype="32" fill="hold" grpId="0" nodeType="afterEffect">
                                  <p:stCondLst>
                                    <p:cond delay="0"/>
                                  </p:stCondLst>
                                  <p:iterate>
                                    <p:tmAbs val="0"/>
                                  </p:iterate>
                                  <p:childTnLst>
                                    <p:set>
                                      <p:cBhvr>
                                        <p:cTn id="16" fill="hold"/>
                                        <p:tgtEl>
                                          <p:spTgt spid="4924"/>
                                        </p:tgtEl>
                                        <p:attrNameLst>
                                          <p:attrName>style.visibility</p:attrName>
                                        </p:attrNameLst>
                                      </p:cBhvr>
                                      <p:to>
                                        <p:strVal val="visible"/>
                                      </p:to>
                                    </p:set>
                                    <p:anim calcmode="lin" valueType="num">
                                      <p:cBhvr>
                                        <p:cTn id="17" dur="1000" fill="hold"/>
                                        <p:tgtEl>
                                          <p:spTgt spid="4924"/>
                                        </p:tgtEl>
                                        <p:attrNameLst>
                                          <p:attrName>ppt_w</p:attrName>
                                        </p:attrNameLst>
                                      </p:cBhvr>
                                      <p:tavLst>
                                        <p:tav tm="0">
                                          <p:val>
                                            <p:strVal val="4*#ppt_w"/>
                                          </p:val>
                                        </p:tav>
                                        <p:tav tm="100000">
                                          <p:val>
                                            <p:strVal val="#ppt_w"/>
                                          </p:val>
                                        </p:tav>
                                      </p:tavLst>
                                    </p:anim>
                                    <p:anim calcmode="lin" valueType="num">
                                      <p:cBhvr>
                                        <p:cTn id="18" dur="1000" fill="hold"/>
                                        <p:tgtEl>
                                          <p:spTgt spid="492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2" grpId="0" animBg="1" advAuto="0"/>
      <p:bldP spid="4914" grpId="0" animBg="1" advAuto="0"/>
      <p:bldP spid="4924"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A5C7162-D742-4BCA-8F5F-7690347D5D19}"/>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t="7172" b="7172"/>
          <a:stretch>
            <a:fillRect/>
          </a:stretch>
        </p:blipFill>
        <p:spPr/>
      </p:pic>
      <p:grpSp>
        <p:nvGrpSpPr>
          <p:cNvPr id="4878" name="Group 4878"/>
          <p:cNvGrpSpPr/>
          <p:nvPr/>
        </p:nvGrpSpPr>
        <p:grpSpPr>
          <a:xfrm>
            <a:off x="0" y="3894511"/>
            <a:ext cx="9144000" cy="1250679"/>
            <a:chOff x="0" y="0"/>
            <a:chExt cx="24384000" cy="3335142"/>
          </a:xfrm>
        </p:grpSpPr>
        <p:sp>
          <p:nvSpPr>
            <p:cNvPr id="4875" name="Shape 4875"/>
            <p:cNvSpPr/>
            <p:nvPr/>
          </p:nvSpPr>
          <p:spPr>
            <a:xfrm>
              <a:off x="0" y="0"/>
              <a:ext cx="24384000" cy="3335142"/>
            </a:xfrm>
            <a:prstGeom prst="rect">
              <a:avLst/>
            </a:prstGeom>
            <a:gradFill flip="none" rotWithShape="1">
              <a:gsLst>
                <a:gs pos="0">
                  <a:schemeClr val="accent1"/>
                </a:gs>
                <a:gs pos="100000">
                  <a:schemeClr val="accent2"/>
                </a:gs>
              </a:gsLst>
              <a:lin ang="699352" scaled="0"/>
            </a:gra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876" name="Shape 4876"/>
            <p:cNvSpPr/>
            <p:nvPr/>
          </p:nvSpPr>
          <p:spPr>
            <a:xfrm>
              <a:off x="3610592" y="1406194"/>
              <a:ext cx="20099525" cy="9912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19051" tIns="19051" rIns="19051" bIns="19051" numCol="1" anchor="t">
              <a:spAutoFit/>
            </a:bodyPr>
            <a:lstStyle>
              <a:lvl1pPr>
                <a:lnSpc>
                  <a:spcPct val="70000"/>
                </a:lnSpc>
                <a:defRPr sz="10000">
                  <a:solidFill>
                    <a:srgbClr val="FFFFFF"/>
                  </a:solidFill>
                  <a:latin typeface="Geomanist Black"/>
                  <a:ea typeface="Geomanist Black"/>
                  <a:cs typeface="Geomanist Black"/>
                  <a:sym typeface="Geomanist Black"/>
                </a:defRPr>
              </a:lvl1pPr>
            </a:lstStyle>
            <a:p>
              <a:pPr lvl="0" algn="l"/>
              <a:r>
                <a:rPr lang="en-US" sz="2800" dirty="0"/>
                <a:t>AFTER THE BATACLAN ATTACK IN PARIS, 2015</a:t>
              </a:r>
            </a:p>
          </p:txBody>
        </p:sp>
        <p:sp>
          <p:nvSpPr>
            <p:cNvPr id="4877" name="Shape 4877"/>
            <p:cNvSpPr/>
            <p:nvPr/>
          </p:nvSpPr>
          <p:spPr>
            <a:xfrm>
              <a:off x="4450035" y="1885620"/>
              <a:ext cx="15483936" cy="4390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lvl1pPr>
                <a:lnSpc>
                  <a:spcPct val="120000"/>
                </a:lnSpc>
                <a:defRPr sz="2000">
                  <a:solidFill>
                    <a:srgbClr val="FFFFFF"/>
                  </a:solidFill>
                  <a:latin typeface="Geomanist Regular"/>
                  <a:ea typeface="Geomanist Regular"/>
                  <a:cs typeface="Geomanist Regular"/>
                  <a:sym typeface="Geomanist Regular"/>
                </a:defRPr>
              </a:lvl1pPr>
            </a:lstStyle>
            <a:p>
              <a:pPr marL="0" marR="0" lvl="0" indent="0" algn="ctr" defTabSz="309563" rtl="0" eaLnBrk="1" fontAlgn="auto" latinLnBrk="0" hangingPunct="0">
                <a:lnSpc>
                  <a:spcPct val="120000"/>
                </a:lnSpc>
                <a:spcBef>
                  <a:spcPts val="0"/>
                </a:spcBef>
                <a:spcAft>
                  <a:spcPts val="0"/>
                </a:spcAft>
                <a:buClrTx/>
                <a:buSzTx/>
                <a:buFontTx/>
                <a:buNone/>
                <a:tabLst/>
                <a:defRPr/>
              </a:pPr>
              <a:endParaRPr kumimoji="0" sz="751" b="0" i="0" u="none" strike="noStrike" kern="0" cap="none" spc="0" normalizeH="0" baseline="0" noProof="0" dirty="0">
                <a:ln>
                  <a:noFill/>
                </a:ln>
                <a:solidFill>
                  <a:srgbClr val="FFFFFF"/>
                </a:solidFill>
                <a:effectLst/>
                <a:uLnTx/>
                <a:uFillTx/>
                <a:latin typeface="Geomanist Regular"/>
                <a:sym typeface="Geomanist Regular"/>
              </a:endParaRPr>
            </a:p>
          </p:txBody>
        </p:sp>
      </p:grpSp>
    </p:spTree>
    <p:extLst>
      <p:ext uri="{BB962C8B-B14F-4D97-AF65-F5344CB8AC3E}">
        <p14:creationId xmlns:p14="http://schemas.microsoft.com/office/powerpoint/2010/main" val="244525933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iterate>
                                    <p:tmAbs val="0"/>
                                  </p:iterate>
                                  <p:childTnLst>
                                    <p:set>
                                      <p:cBhvr>
                                        <p:cTn id="6" fill="hold"/>
                                        <p:tgtEl>
                                          <p:spTgt spid="4878"/>
                                        </p:tgtEl>
                                        <p:attrNameLst>
                                          <p:attrName>style.visibility</p:attrName>
                                        </p:attrNameLst>
                                      </p:cBhvr>
                                      <p:to>
                                        <p:strVal val="visible"/>
                                      </p:to>
                                    </p:set>
                                    <p:anim calcmode="lin" valueType="num">
                                      <p:cBhvr>
                                        <p:cTn id="7" dur="1000" fill="hold"/>
                                        <p:tgtEl>
                                          <p:spTgt spid="4878"/>
                                        </p:tgtEl>
                                        <p:attrNameLst>
                                          <p:attrName>ppt_w</p:attrName>
                                        </p:attrNameLst>
                                      </p:cBhvr>
                                      <p:tavLst>
                                        <p:tav tm="0">
                                          <p:val>
                                            <p:strVal val="4*#ppt_w"/>
                                          </p:val>
                                        </p:tav>
                                        <p:tav tm="100000">
                                          <p:val>
                                            <p:strVal val="#ppt_w"/>
                                          </p:val>
                                        </p:tav>
                                      </p:tavLst>
                                    </p:anim>
                                    <p:anim calcmode="lin" valueType="num">
                                      <p:cBhvr>
                                        <p:cTn id="8" dur="1000" fill="hold"/>
                                        <p:tgtEl>
                                          <p:spTgt spid="487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8"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CD14F50-F434-4D48-8B2D-357B0ED6EAD7}"/>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9444" r="9444"/>
          <a:stretch>
            <a:fillRect/>
          </a:stretch>
        </p:blipFill>
        <p:spPr/>
      </p:pic>
      <p:sp>
        <p:nvSpPr>
          <p:cNvPr id="4928" name="Shape 4928"/>
          <p:cNvSpPr/>
          <p:nvPr/>
        </p:nvSpPr>
        <p:spPr>
          <a:xfrm>
            <a:off x="2234741" y="1251450"/>
            <a:ext cx="4674527" cy="2640600"/>
          </a:xfrm>
          <a:prstGeom prst="rect">
            <a:avLst/>
          </a:prstGeom>
          <a:solidFill>
            <a:srgbClr val="FFFFFF">
              <a:alpha val="88005"/>
            </a:srgbClr>
          </a:solidFill>
          <a:ln w="12700">
            <a:miter lim="400000"/>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grpSp>
        <p:nvGrpSpPr>
          <p:cNvPr id="4939" name="Group 4939"/>
          <p:cNvGrpSpPr/>
          <p:nvPr/>
        </p:nvGrpSpPr>
        <p:grpSpPr>
          <a:xfrm>
            <a:off x="2605118" y="2623125"/>
            <a:ext cx="3933771" cy="1081128"/>
            <a:chOff x="-115177" y="1203216"/>
            <a:chExt cx="10490050" cy="2883002"/>
          </a:xfrm>
        </p:grpSpPr>
        <p:sp>
          <p:nvSpPr>
            <p:cNvPr id="4930" name="Shape 4930"/>
            <p:cNvSpPr/>
            <p:nvPr/>
          </p:nvSpPr>
          <p:spPr>
            <a:xfrm>
              <a:off x="-115177" y="1203216"/>
              <a:ext cx="10490050" cy="28058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19051" tIns="19051" rIns="19051" bIns="19051" numCol="1" anchor="t">
              <a:spAutoFit/>
            </a:bodyPr>
            <a:lstStyle/>
            <a:p>
              <a:pPr marL="0" marR="0" lvl="0" indent="0" algn="ctr" defTabSz="309563" rtl="0" eaLnBrk="1" fontAlgn="auto" latinLnBrk="0" hangingPunct="0">
                <a:lnSpc>
                  <a:spcPct val="60000"/>
                </a:lnSpc>
                <a:spcBef>
                  <a:spcPts val="263"/>
                </a:spcBef>
                <a:spcAft>
                  <a:spcPts val="0"/>
                </a:spcAft>
                <a:buClrTx/>
                <a:buSzTx/>
                <a:buFontTx/>
                <a:buNone/>
                <a:tabLst/>
                <a:defRPr sz="13000">
                  <a:solidFill>
                    <a:srgbClr val="0085AD"/>
                  </a:solidFill>
                  <a:latin typeface="Geomanist Black"/>
                  <a:ea typeface="Geomanist Black"/>
                  <a:cs typeface="Geomanist Black"/>
                  <a:sym typeface="Geomanist Black"/>
                </a:defRPr>
              </a:pPr>
              <a:r>
                <a:rPr kumimoji="0" lang="en-US" sz="4875" b="0" i="0" u="none" strike="noStrike" kern="0" cap="none" spc="0" normalizeH="0" baseline="0" noProof="0" dirty="0">
                  <a:ln>
                    <a:noFill/>
                  </a:ln>
                  <a:solidFill>
                    <a:srgbClr val="00ABE9"/>
                  </a:solidFill>
                  <a:effectLst/>
                  <a:uLnTx/>
                  <a:uFillTx/>
                  <a:latin typeface="Geomanist Black"/>
                  <a:sym typeface="Geomanist Black"/>
                </a:rPr>
                <a:t>WHAT</a:t>
              </a:r>
              <a:endParaRPr kumimoji="0" sz="4875" b="0" i="0" u="none" strike="noStrike" kern="0" cap="none" spc="0" normalizeH="0" baseline="0" noProof="0" dirty="0">
                <a:ln>
                  <a:noFill/>
                </a:ln>
                <a:solidFill>
                  <a:srgbClr val="00ABE9"/>
                </a:solidFill>
                <a:effectLst/>
                <a:uLnTx/>
                <a:uFillTx/>
                <a:latin typeface="Geomanist Black"/>
                <a:sym typeface="Geomanist Black"/>
              </a:endParaRPr>
            </a:p>
            <a:p>
              <a:pPr lvl="0">
                <a:lnSpc>
                  <a:spcPct val="70000"/>
                </a:lnSpc>
                <a:spcBef>
                  <a:spcPts val="300"/>
                </a:spcBef>
                <a:defRPr sz="13000">
                  <a:solidFill>
                    <a:srgbClr val="4C6077"/>
                  </a:solidFill>
                  <a:latin typeface="Geomanist Black"/>
                  <a:ea typeface="Geomanist Black"/>
                  <a:cs typeface="Geomanist Black"/>
                  <a:sym typeface="Geomanist Black"/>
                </a:defRPr>
              </a:pPr>
              <a:r>
                <a:rPr lang="en-US" sz="4875" dirty="0">
                  <a:solidFill>
                    <a:srgbClr val="4C6077"/>
                  </a:solidFill>
                  <a:latin typeface="Geomanist Black"/>
                  <a:sym typeface="Geomanist Black"/>
                </a:rPr>
                <a:t>IS TERRORISM?</a:t>
              </a:r>
              <a:endParaRPr kumimoji="0" sz="4875" b="0" i="0" u="none" strike="noStrike" kern="0" cap="none" spc="0" normalizeH="0" baseline="0" noProof="0" dirty="0">
                <a:ln>
                  <a:noFill/>
                </a:ln>
                <a:solidFill>
                  <a:srgbClr val="4C6077"/>
                </a:solidFill>
                <a:effectLst/>
                <a:uLnTx/>
                <a:uFillTx/>
                <a:latin typeface="Geomanist Black"/>
                <a:sym typeface="Geomanist Black"/>
              </a:endParaRPr>
            </a:p>
          </p:txBody>
        </p:sp>
        <p:sp>
          <p:nvSpPr>
            <p:cNvPr id="4931" name="Shape 4931"/>
            <p:cNvSpPr/>
            <p:nvPr/>
          </p:nvSpPr>
          <p:spPr>
            <a:xfrm>
              <a:off x="5078463" y="3117375"/>
              <a:ext cx="102771" cy="5695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19051" tIns="19051" rIns="19051" bIns="19051" numCol="1" anchor="t">
              <a:spAutoFit/>
            </a:bodyPr>
            <a:lstStyle>
              <a:lvl1pPr>
                <a:lnSpc>
                  <a:spcPct val="60000"/>
                </a:lnSpc>
                <a:spcBef>
                  <a:spcPts val="700"/>
                </a:spcBef>
                <a:defRPr sz="4800">
                  <a:solidFill>
                    <a:srgbClr val="4C6077"/>
                  </a:solidFill>
                  <a:latin typeface="Geomanist Light"/>
                  <a:ea typeface="Geomanist Light"/>
                  <a:cs typeface="Geomanist Light"/>
                  <a:sym typeface="Geomanist Light"/>
                </a:defRPr>
              </a:lvl1pPr>
            </a:lstStyle>
            <a:p>
              <a:pPr marL="0" marR="0" lvl="0" indent="0" algn="ctr" defTabSz="309563" rtl="0" eaLnBrk="1" fontAlgn="auto" latinLnBrk="0" hangingPunct="0">
                <a:lnSpc>
                  <a:spcPct val="60000"/>
                </a:lnSpc>
                <a:spcBef>
                  <a:spcPts val="700"/>
                </a:spcBef>
                <a:spcAft>
                  <a:spcPts val="0"/>
                </a:spcAft>
                <a:buClrTx/>
                <a:buSzTx/>
                <a:buFontTx/>
                <a:buNone/>
                <a:tabLst/>
                <a:defRPr/>
              </a:pPr>
              <a:endParaRPr kumimoji="0" sz="1800" b="0" i="0" u="none" strike="noStrike" kern="0" cap="none" spc="0" normalizeH="0" baseline="0" noProof="0" dirty="0">
                <a:ln>
                  <a:noFill/>
                </a:ln>
                <a:solidFill>
                  <a:srgbClr val="4C6077"/>
                </a:solidFill>
                <a:effectLst/>
                <a:uLnTx/>
                <a:uFillTx/>
                <a:latin typeface="Geomanist Light"/>
                <a:sym typeface="Geomanist Light"/>
              </a:endParaRPr>
            </a:p>
          </p:txBody>
        </p:sp>
        <p:grpSp>
          <p:nvGrpSpPr>
            <p:cNvPr id="4938" name="Group 4938"/>
            <p:cNvGrpSpPr/>
            <p:nvPr/>
          </p:nvGrpSpPr>
          <p:grpSpPr>
            <a:xfrm>
              <a:off x="3035313" y="3888995"/>
              <a:ext cx="4189068" cy="197223"/>
              <a:chOff x="0" y="0"/>
              <a:chExt cx="4189066" cy="197221"/>
            </a:xfrm>
          </p:grpSpPr>
          <p:sp>
            <p:nvSpPr>
              <p:cNvPr id="4932" name="Shape 4932"/>
              <p:cNvSpPr/>
              <p:nvPr/>
            </p:nvSpPr>
            <p:spPr>
              <a:xfrm>
                <a:off x="0" y="0"/>
                <a:ext cx="619996" cy="197222"/>
              </a:xfrm>
              <a:prstGeom prst="rect">
                <a:avLst/>
              </a:prstGeom>
              <a:solidFill>
                <a:schemeClr val="accent1"/>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933" name="Shape 4933"/>
              <p:cNvSpPr/>
              <p:nvPr/>
            </p:nvSpPr>
            <p:spPr>
              <a:xfrm>
                <a:off x="713814" y="0"/>
                <a:ext cx="619997" cy="197222"/>
              </a:xfrm>
              <a:prstGeom prst="rect">
                <a:avLst/>
              </a:prstGeom>
              <a:solidFill>
                <a:schemeClr val="accent2"/>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934" name="Shape 4934"/>
              <p:cNvSpPr/>
              <p:nvPr/>
            </p:nvSpPr>
            <p:spPr>
              <a:xfrm>
                <a:off x="1427629" y="0"/>
                <a:ext cx="619996" cy="197222"/>
              </a:xfrm>
              <a:prstGeom prst="rect">
                <a:avLst/>
              </a:prstGeom>
              <a:solidFill>
                <a:schemeClr val="accent3"/>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935" name="Shape 4935"/>
              <p:cNvSpPr/>
              <p:nvPr/>
            </p:nvSpPr>
            <p:spPr>
              <a:xfrm>
                <a:off x="2141443" y="0"/>
                <a:ext cx="619997" cy="197222"/>
              </a:xfrm>
              <a:prstGeom prst="rect">
                <a:avLst/>
              </a:prstGeom>
              <a:solidFill>
                <a:schemeClr val="accent4"/>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936" name="Shape 4936"/>
              <p:cNvSpPr/>
              <p:nvPr/>
            </p:nvSpPr>
            <p:spPr>
              <a:xfrm>
                <a:off x="2855258" y="0"/>
                <a:ext cx="619996" cy="197222"/>
              </a:xfrm>
              <a:prstGeom prst="rect">
                <a:avLst/>
              </a:prstGeom>
              <a:solidFill>
                <a:schemeClr val="accent5"/>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937" name="Shape 4937"/>
              <p:cNvSpPr/>
              <p:nvPr/>
            </p:nvSpPr>
            <p:spPr>
              <a:xfrm>
                <a:off x="3569071" y="0"/>
                <a:ext cx="619996" cy="197222"/>
              </a:xfrm>
              <a:prstGeom prst="rect">
                <a:avLst/>
              </a:prstGeom>
              <a:solidFill>
                <a:schemeClr val="accent6"/>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grpSp>
      </p:grpSp>
      <p:pic>
        <p:nvPicPr>
          <p:cNvPr id="17" name="Picture 16">
            <a:extLst>
              <a:ext uri="{FF2B5EF4-FFF2-40B4-BE49-F238E27FC236}">
                <a16:creationId xmlns:a16="http://schemas.microsoft.com/office/drawing/2014/main" id="{63676BCE-56E8-4F64-AB13-24CF4DE31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9052" y="1388398"/>
            <a:ext cx="1013120" cy="1090066"/>
          </a:xfrm>
          <a:prstGeom prst="rect">
            <a:avLst/>
          </a:prstGeom>
        </p:spPr>
      </p:pic>
    </p:spTree>
    <p:extLst>
      <p:ext uri="{BB962C8B-B14F-4D97-AF65-F5344CB8AC3E}">
        <p14:creationId xmlns:p14="http://schemas.microsoft.com/office/powerpoint/2010/main" val="4113513869"/>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p:tmAbs val="0"/>
                                  </p:iterate>
                                  <p:childTnLst>
                                    <p:set>
                                      <p:cBhvr>
                                        <p:cTn id="6" fill="hold"/>
                                        <p:tgtEl>
                                          <p:spTgt spid="4928"/>
                                        </p:tgtEl>
                                        <p:attrNameLst>
                                          <p:attrName>style.visibility</p:attrName>
                                        </p:attrNameLst>
                                      </p:cBhvr>
                                      <p:to>
                                        <p:strVal val="visible"/>
                                      </p:to>
                                    </p:set>
                                    <p:animEffect transition="in" filter="wipe(left)">
                                      <p:cBhvr>
                                        <p:cTn id="7" dur="1500"/>
                                        <p:tgtEl>
                                          <p:spTgt spid="4928"/>
                                        </p:tgtEl>
                                      </p:cBhvr>
                                    </p:animEffect>
                                  </p:childTnLst>
                                </p:cTn>
                              </p:par>
                              <p:par>
                                <p:cTn id="8" presetID="10" presetClass="entr" presetSubtype="0"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1500"/>
                            </p:stCondLst>
                            <p:childTnLst>
                              <p:par>
                                <p:cTn id="12" presetID="23" presetClass="entr" presetSubtype="32" fill="hold" grpId="0" nodeType="afterEffect">
                                  <p:stCondLst>
                                    <p:cond delay="0"/>
                                  </p:stCondLst>
                                  <p:iterate>
                                    <p:tmAbs val="0"/>
                                  </p:iterate>
                                  <p:childTnLst>
                                    <p:set>
                                      <p:cBhvr>
                                        <p:cTn id="13" fill="hold"/>
                                        <p:tgtEl>
                                          <p:spTgt spid="4939"/>
                                        </p:tgtEl>
                                        <p:attrNameLst>
                                          <p:attrName>style.visibility</p:attrName>
                                        </p:attrNameLst>
                                      </p:cBhvr>
                                      <p:to>
                                        <p:strVal val="visible"/>
                                      </p:to>
                                    </p:set>
                                    <p:anim calcmode="lin" valueType="num">
                                      <p:cBhvr>
                                        <p:cTn id="14" dur="1000" fill="hold"/>
                                        <p:tgtEl>
                                          <p:spTgt spid="4939"/>
                                        </p:tgtEl>
                                        <p:attrNameLst>
                                          <p:attrName>ppt_w</p:attrName>
                                        </p:attrNameLst>
                                      </p:cBhvr>
                                      <p:tavLst>
                                        <p:tav tm="0">
                                          <p:val>
                                            <p:strVal val="4*#ppt_w"/>
                                          </p:val>
                                        </p:tav>
                                        <p:tav tm="100000">
                                          <p:val>
                                            <p:strVal val="#ppt_w"/>
                                          </p:val>
                                        </p:tav>
                                      </p:tavLst>
                                    </p:anim>
                                    <p:anim calcmode="lin" valueType="num">
                                      <p:cBhvr>
                                        <p:cTn id="15" dur="1000" fill="hold"/>
                                        <p:tgtEl>
                                          <p:spTgt spid="493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8" grpId="0" animBg="1" advAuto="0"/>
      <p:bldP spid="4939"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5B73FB0-F400-41AD-8FE6-9DD3C2CCBBA8}"/>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32343" t="21152" r="32343" b="14373"/>
          <a:stretch/>
        </p:blipFill>
        <p:spPr>
          <a:xfrm>
            <a:off x="5257051" y="-1"/>
            <a:ext cx="3886949" cy="5143501"/>
          </a:xfrm>
        </p:spPr>
      </p:pic>
      <p:grpSp>
        <p:nvGrpSpPr>
          <p:cNvPr id="5397" name="Group 5397"/>
          <p:cNvGrpSpPr/>
          <p:nvPr/>
        </p:nvGrpSpPr>
        <p:grpSpPr>
          <a:xfrm>
            <a:off x="-8458" y="1704962"/>
            <a:ext cx="5171008" cy="1193711"/>
            <a:chOff x="0" y="0"/>
            <a:chExt cx="13789353" cy="4693202"/>
          </a:xfrm>
        </p:grpSpPr>
        <p:sp>
          <p:nvSpPr>
            <p:cNvPr id="5395" name="Shape 5395"/>
            <p:cNvSpPr/>
            <p:nvPr/>
          </p:nvSpPr>
          <p:spPr>
            <a:xfrm>
              <a:off x="0" y="0"/>
              <a:ext cx="13789353" cy="4693202"/>
            </a:xfrm>
            <a:prstGeom prst="rect">
              <a:avLst/>
            </a:prstGeom>
            <a:solidFill>
              <a:srgbClr val="041B30"/>
            </a:solidFill>
            <a:ln w="12700" cap="flat">
              <a:noFill/>
              <a:miter lim="400000"/>
            </a:ln>
            <a:effectLst/>
          </p:spPr>
          <p:txBody>
            <a:bodyPr wrap="square" lIns="19051" tIns="19051" rIns="19051" bIns="19051" numCol="1" anchor="ctr">
              <a:noAutofit/>
            </a:bodyPr>
            <a:lstStyle/>
            <a:p>
              <a:pPr>
                <a:defRPr sz="3200">
                  <a:solidFill>
                    <a:srgbClr val="FFFFFF"/>
                  </a:solidFill>
                </a:defRPr>
              </a:pPr>
              <a:endParaRPr sz="1200"/>
            </a:p>
          </p:txBody>
        </p:sp>
        <p:sp>
          <p:nvSpPr>
            <p:cNvPr id="5396" name="Shape 5396"/>
            <p:cNvSpPr/>
            <p:nvPr/>
          </p:nvSpPr>
          <p:spPr>
            <a:xfrm>
              <a:off x="753253" y="285356"/>
              <a:ext cx="11008801" cy="37995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lvl1pPr algn="l">
                <a:lnSpc>
                  <a:spcPct val="80000"/>
                </a:lnSpc>
                <a:defRPr sz="4200" cap="all">
                  <a:solidFill>
                    <a:srgbClr val="0085AD"/>
                  </a:solidFill>
                  <a:latin typeface="Geomanist Bold"/>
                  <a:ea typeface="Geomanist Bold"/>
                  <a:cs typeface="Geomanist Bold"/>
                  <a:sym typeface="Geomanist Bold"/>
                </a:defRPr>
              </a:lvl1pPr>
            </a:lstStyle>
            <a:p>
              <a:r>
                <a:rPr lang="en-US" sz="1500" i="1" dirty="0">
                  <a:solidFill>
                    <a:schemeClr val="accent1"/>
                  </a:solidFill>
                </a:rPr>
                <a:t>“….an act or threat of act that is designed to influence the government or to intimidate the public or a section of the public which is made to advance a political, religious or ideological cause”</a:t>
              </a:r>
            </a:p>
          </p:txBody>
        </p:sp>
      </p:grpSp>
      <p:sp>
        <p:nvSpPr>
          <p:cNvPr id="5399" name="Shape 5399"/>
          <p:cNvSpPr>
            <a:spLocks noGrp="1"/>
          </p:cNvSpPr>
          <p:nvPr>
            <p:ph type="sldNum" sz="quarter" idx="2"/>
          </p:nvPr>
        </p:nvSpPr>
        <p:spPr>
          <a:xfrm>
            <a:off x="8084123" y="387788"/>
            <a:ext cx="206788" cy="2181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
        <p:nvSpPr>
          <p:cNvPr id="5408" name="Shape 5408"/>
          <p:cNvSpPr>
            <a:spLocks noGrp="1"/>
          </p:cNvSpPr>
          <p:nvPr>
            <p:ph type="title"/>
          </p:nvPr>
        </p:nvSpPr>
        <p:spPr>
          <a:xfrm>
            <a:off x="456754" y="323686"/>
            <a:ext cx="7239017" cy="272757"/>
          </a:xfrm>
          <a:prstGeom prst="rect">
            <a:avLst/>
          </a:prstGeom>
        </p:spPr>
        <p:txBody>
          <a:bodyPr>
            <a:noAutofit/>
          </a:bodyPr>
          <a:lstStyle/>
          <a:p>
            <a:r>
              <a:rPr lang="en-US" sz="1800" dirty="0"/>
              <a:t>UK Terrorism Act, 2000</a:t>
            </a:r>
            <a:endParaRPr sz="1800" dirty="0"/>
          </a:p>
        </p:txBody>
      </p:sp>
      <p:sp>
        <p:nvSpPr>
          <p:cNvPr id="5409" name="Shape 5409"/>
          <p:cNvSpPr/>
          <p:nvPr/>
        </p:nvSpPr>
        <p:spPr>
          <a:xfrm>
            <a:off x="477839" y="789938"/>
            <a:ext cx="573683" cy="573683"/>
          </a:xfrm>
          <a:prstGeom prst="rect">
            <a:avLst/>
          </a:prstGeom>
          <a:solidFill>
            <a:schemeClr val="accent1"/>
          </a:solidFill>
          <a:ln w="12700">
            <a:miter lim="400000"/>
          </a:ln>
        </p:spPr>
        <p:txBody>
          <a:bodyPr lIns="19051" tIns="19051" rIns="19051" bIns="19051" anchor="ctr"/>
          <a:lstStyle/>
          <a:p>
            <a:pPr>
              <a:defRPr sz="3200">
                <a:solidFill>
                  <a:srgbClr val="FFFFFF"/>
                </a:solidFill>
              </a:defRPr>
            </a:pPr>
            <a:endParaRPr sz="1200"/>
          </a:p>
        </p:txBody>
      </p:sp>
      <p:sp>
        <p:nvSpPr>
          <p:cNvPr id="5410" name="Shape 5410"/>
          <p:cNvSpPr/>
          <p:nvPr/>
        </p:nvSpPr>
        <p:spPr>
          <a:xfrm>
            <a:off x="1146023" y="789939"/>
            <a:ext cx="573683" cy="573683"/>
          </a:xfrm>
          <a:prstGeom prst="rect">
            <a:avLst/>
          </a:prstGeom>
          <a:solidFill>
            <a:schemeClr val="accent2"/>
          </a:solidFill>
          <a:ln w="12700">
            <a:miter lim="400000"/>
          </a:ln>
        </p:spPr>
        <p:txBody>
          <a:bodyPr lIns="19051" tIns="19051" rIns="19051" bIns="19051" anchor="ctr"/>
          <a:lstStyle/>
          <a:p>
            <a:pPr>
              <a:defRPr sz="3200">
                <a:solidFill>
                  <a:srgbClr val="FFFFFF"/>
                </a:solidFill>
              </a:defRPr>
            </a:pPr>
            <a:endParaRPr sz="1200"/>
          </a:p>
        </p:txBody>
      </p:sp>
      <p:sp>
        <p:nvSpPr>
          <p:cNvPr id="5412" name="Shape 5412"/>
          <p:cNvSpPr/>
          <p:nvPr/>
        </p:nvSpPr>
        <p:spPr>
          <a:xfrm>
            <a:off x="474214" y="1409226"/>
            <a:ext cx="3253660" cy="304894"/>
          </a:xfrm>
          <a:prstGeom prst="rect">
            <a:avLst/>
          </a:prstGeom>
          <a:ln w="12700">
            <a:miter lim="400000"/>
          </a:ln>
          <a:extLst>
            <a:ext uri="{C572A759-6A51-4108-AA02-DFA0A04FC94B}">
              <ma14:wrappingTextBoxFlag xmlns="" xmlns:ma14="http://schemas.microsoft.com/office/mac/drawingml/2011/main" val="1"/>
            </a:ext>
          </a:extLst>
        </p:spPr>
        <p:txBody>
          <a:bodyPr lIns="19051" tIns="19051" rIns="19051" bIns="19051">
            <a:spAutoFit/>
          </a:bodyPr>
          <a:lstStyle>
            <a:lvl1pPr algn="l">
              <a:lnSpc>
                <a:spcPct val="120000"/>
              </a:lnSpc>
              <a:defRPr sz="2000">
                <a:solidFill>
                  <a:srgbClr val="041B30"/>
                </a:solidFill>
                <a:latin typeface="Geomanist Light"/>
                <a:ea typeface="Geomanist Light"/>
                <a:cs typeface="Geomanist Light"/>
                <a:sym typeface="Geomanist Light"/>
              </a:defRPr>
            </a:lvl1pPr>
          </a:lstStyle>
          <a:p>
            <a:r>
              <a:rPr lang="en-US" sz="1600" dirty="0"/>
              <a:t>An act of terrorism is</a:t>
            </a:r>
          </a:p>
        </p:txBody>
      </p:sp>
      <p:sp>
        <p:nvSpPr>
          <p:cNvPr id="5413" name="Shape 5413"/>
          <p:cNvSpPr/>
          <p:nvPr/>
        </p:nvSpPr>
        <p:spPr>
          <a:xfrm>
            <a:off x="734166" y="3128720"/>
            <a:ext cx="5171008" cy="1626601"/>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lvl1pPr algn="l">
              <a:lnSpc>
                <a:spcPct val="120000"/>
              </a:lnSpc>
              <a:defRPr sz="2000">
                <a:solidFill>
                  <a:srgbClr val="041B30"/>
                </a:solidFill>
                <a:latin typeface="Geomanist Regular"/>
                <a:ea typeface="Geomanist Regular"/>
                <a:cs typeface="Geomanist Regular"/>
                <a:sym typeface="Geomanist Regular"/>
              </a:defRPr>
            </a:lvl1pPr>
          </a:lstStyle>
          <a:p>
            <a:r>
              <a:rPr lang="en-US" sz="1600" dirty="0">
                <a:solidFill>
                  <a:schemeClr val="accent1"/>
                </a:solidFill>
              </a:rPr>
              <a:t>SUCH ACTS MAY:</a:t>
            </a:r>
          </a:p>
          <a:p>
            <a:pPr marL="171450" indent="-171450">
              <a:buClr>
                <a:schemeClr val="accent1"/>
              </a:buClr>
              <a:buFont typeface="Wingdings" panose="05000000000000000000" pitchFamily="2" charset="2"/>
              <a:buChar char="v"/>
            </a:pPr>
            <a:r>
              <a:rPr lang="en-US" sz="1400" dirty="0"/>
              <a:t>Involve serious violence against a person</a:t>
            </a:r>
          </a:p>
          <a:p>
            <a:pPr marL="171450" indent="-171450">
              <a:buClr>
                <a:schemeClr val="accent1"/>
              </a:buClr>
              <a:buFont typeface="Wingdings" panose="05000000000000000000" pitchFamily="2" charset="2"/>
              <a:buChar char="v"/>
            </a:pPr>
            <a:r>
              <a:rPr lang="en-US" sz="1400" dirty="0"/>
              <a:t>Involve serious damage to property</a:t>
            </a:r>
          </a:p>
          <a:p>
            <a:pPr marL="171450" indent="-171450">
              <a:buClr>
                <a:schemeClr val="accent1"/>
              </a:buClr>
              <a:buFont typeface="Wingdings" panose="05000000000000000000" pitchFamily="2" charset="2"/>
              <a:buChar char="v"/>
            </a:pPr>
            <a:r>
              <a:rPr lang="en-US" sz="1400" dirty="0"/>
              <a:t>Endanger another person's life</a:t>
            </a:r>
          </a:p>
          <a:p>
            <a:pPr marL="171450" indent="-171450">
              <a:buClr>
                <a:schemeClr val="accent1"/>
              </a:buClr>
              <a:buFont typeface="Wingdings" panose="05000000000000000000" pitchFamily="2" charset="2"/>
              <a:buChar char="v"/>
            </a:pPr>
            <a:r>
              <a:rPr lang="en-US" sz="1400" dirty="0"/>
              <a:t>Create a serious risk to the health or safety of the public</a:t>
            </a:r>
          </a:p>
          <a:p>
            <a:pPr marL="171450" indent="-171450">
              <a:buClr>
                <a:schemeClr val="accent1"/>
              </a:buClr>
              <a:buFont typeface="Wingdings" panose="05000000000000000000" pitchFamily="2" charset="2"/>
              <a:buChar char="v"/>
            </a:pPr>
            <a:r>
              <a:rPr lang="en-US" sz="1400" dirty="0"/>
              <a:t>Seriously interfere with or disrupt an electronic system</a:t>
            </a:r>
          </a:p>
        </p:txBody>
      </p:sp>
      <p:sp>
        <p:nvSpPr>
          <p:cNvPr id="5414" name="Shape 5414"/>
          <p:cNvSpPr/>
          <p:nvPr/>
        </p:nvSpPr>
        <p:spPr>
          <a:xfrm>
            <a:off x="288429" y="3128720"/>
            <a:ext cx="313904" cy="313904"/>
          </a:xfrm>
          <a:prstGeom prst="ellipse">
            <a:avLst/>
          </a:prstGeom>
          <a:solidFill>
            <a:schemeClr val="accent1"/>
          </a:solidFill>
          <a:ln w="12700">
            <a:miter lim="400000"/>
          </a:ln>
        </p:spPr>
        <p:txBody>
          <a:bodyPr lIns="19051" tIns="19051" rIns="19051" bIns="19051" anchor="ctr"/>
          <a:lstStyle/>
          <a:p>
            <a:pPr>
              <a:defRPr sz="3200">
                <a:solidFill>
                  <a:srgbClr val="FFFFFF"/>
                </a:solidFill>
              </a:defRPr>
            </a:pPr>
            <a:endParaRPr sz="1200" dirty="0"/>
          </a:p>
        </p:txBody>
      </p:sp>
      <p:sp>
        <p:nvSpPr>
          <p:cNvPr id="5415" name="Shape 5415"/>
          <p:cNvSpPr/>
          <p:nvPr/>
        </p:nvSpPr>
        <p:spPr>
          <a:xfrm>
            <a:off x="4305448" y="1704922"/>
            <a:ext cx="4838552" cy="11937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968" y="21600"/>
                </a:lnTo>
                <a:lnTo>
                  <a:pt x="21600" y="21600"/>
                </a:lnTo>
                <a:lnTo>
                  <a:pt x="21600" y="0"/>
                </a:lnTo>
                <a:lnTo>
                  <a:pt x="0" y="0"/>
                </a:lnTo>
                <a:close/>
              </a:path>
            </a:pathLst>
          </a:custGeom>
          <a:gradFill>
            <a:gsLst>
              <a:gs pos="0">
                <a:schemeClr val="accent1">
                  <a:alpha val="85000"/>
                </a:schemeClr>
              </a:gs>
              <a:gs pos="100000">
                <a:schemeClr val="accent2">
                  <a:alpha val="85000"/>
                </a:schemeClr>
              </a:gs>
            </a:gsLst>
            <a:path>
              <a:fillToRect l="175" t="-2087" r="99824" b="102087"/>
            </a:path>
          </a:gradFill>
          <a:ln w="12700">
            <a:miter lim="400000"/>
          </a:ln>
        </p:spPr>
        <p:txBody>
          <a:bodyPr lIns="19051" tIns="19051" rIns="19051" bIns="19051" anchor="ctr"/>
          <a:lstStyle/>
          <a:p>
            <a:pPr>
              <a:defRPr sz="3200">
                <a:solidFill>
                  <a:srgbClr val="FFFFFF"/>
                </a:solidFill>
              </a:defRPr>
            </a:pPr>
            <a:endParaRPr sz="1200"/>
          </a:p>
        </p:txBody>
      </p:sp>
      <p:sp>
        <p:nvSpPr>
          <p:cNvPr id="5420" name="Shape 5420"/>
          <p:cNvSpPr/>
          <p:nvPr/>
        </p:nvSpPr>
        <p:spPr>
          <a:xfrm>
            <a:off x="648670" y="911258"/>
            <a:ext cx="232021" cy="331040"/>
          </a:xfrm>
          <a:custGeom>
            <a:avLst/>
            <a:gdLst/>
            <a:ahLst/>
            <a:cxnLst>
              <a:cxn ang="0">
                <a:pos x="wd2" y="hd2"/>
              </a:cxn>
              <a:cxn ang="5400000">
                <a:pos x="wd2" y="hd2"/>
              </a:cxn>
              <a:cxn ang="10800000">
                <a:pos x="wd2" y="hd2"/>
              </a:cxn>
              <a:cxn ang="16200000">
                <a:pos x="wd2" y="hd2"/>
              </a:cxn>
            </a:cxnLst>
            <a:rect l="0" t="0" r="r" b="b"/>
            <a:pathLst>
              <a:path w="21600" h="21600" extrusionOk="0">
                <a:moveTo>
                  <a:pt x="4170" y="6709"/>
                </a:moveTo>
                <a:cubicBezTo>
                  <a:pt x="4170" y="4148"/>
                  <a:pt x="7144" y="2064"/>
                  <a:pt x="10796" y="2064"/>
                </a:cubicBezTo>
                <a:cubicBezTo>
                  <a:pt x="14453" y="2064"/>
                  <a:pt x="17427" y="4148"/>
                  <a:pt x="17427" y="6709"/>
                </a:cubicBezTo>
                <a:cubicBezTo>
                  <a:pt x="17427" y="9270"/>
                  <a:pt x="14450" y="11353"/>
                  <a:pt x="10796" y="11353"/>
                </a:cubicBezTo>
                <a:cubicBezTo>
                  <a:pt x="7144" y="11353"/>
                  <a:pt x="4170" y="9272"/>
                  <a:pt x="4170" y="6709"/>
                </a:cubicBezTo>
                <a:cubicBezTo>
                  <a:pt x="4170" y="6709"/>
                  <a:pt x="4170" y="6709"/>
                  <a:pt x="4170" y="6709"/>
                </a:cubicBezTo>
                <a:close/>
                <a:moveTo>
                  <a:pt x="17413" y="11548"/>
                </a:moveTo>
                <a:cubicBezTo>
                  <a:pt x="19231" y="10327"/>
                  <a:pt x="20372" y="8611"/>
                  <a:pt x="20372" y="6709"/>
                </a:cubicBezTo>
                <a:cubicBezTo>
                  <a:pt x="20372" y="3010"/>
                  <a:pt x="16077" y="0"/>
                  <a:pt x="10796" y="0"/>
                </a:cubicBezTo>
                <a:cubicBezTo>
                  <a:pt x="5520" y="0"/>
                  <a:pt x="1225" y="3010"/>
                  <a:pt x="1225" y="6709"/>
                </a:cubicBezTo>
                <a:cubicBezTo>
                  <a:pt x="1225" y="8611"/>
                  <a:pt x="2366" y="10327"/>
                  <a:pt x="4187" y="11548"/>
                </a:cubicBezTo>
                <a:cubicBezTo>
                  <a:pt x="2335" y="12698"/>
                  <a:pt x="0" y="15207"/>
                  <a:pt x="0" y="20569"/>
                </a:cubicBezTo>
                <a:cubicBezTo>
                  <a:pt x="0" y="21141"/>
                  <a:pt x="662" y="21600"/>
                  <a:pt x="1474" y="21600"/>
                </a:cubicBezTo>
                <a:lnTo>
                  <a:pt x="10796" y="21600"/>
                </a:lnTo>
                <a:lnTo>
                  <a:pt x="10796" y="19536"/>
                </a:lnTo>
                <a:lnTo>
                  <a:pt x="2980" y="19536"/>
                </a:lnTo>
                <a:cubicBezTo>
                  <a:pt x="3289" y="14753"/>
                  <a:pt x="5731" y="13211"/>
                  <a:pt x="6734" y="12773"/>
                </a:cubicBezTo>
                <a:cubicBezTo>
                  <a:pt x="7969" y="13182"/>
                  <a:pt x="9343" y="13418"/>
                  <a:pt x="10796" y="13418"/>
                </a:cubicBezTo>
                <a:cubicBezTo>
                  <a:pt x="12254" y="13418"/>
                  <a:pt x="13628" y="13182"/>
                  <a:pt x="14863" y="12773"/>
                </a:cubicBezTo>
                <a:cubicBezTo>
                  <a:pt x="15869" y="13209"/>
                  <a:pt x="18311" y="14753"/>
                  <a:pt x="18620" y="19536"/>
                </a:cubicBezTo>
                <a:lnTo>
                  <a:pt x="10800" y="19536"/>
                </a:lnTo>
                <a:lnTo>
                  <a:pt x="10800" y="21600"/>
                </a:lnTo>
                <a:lnTo>
                  <a:pt x="20126" y="21600"/>
                </a:lnTo>
                <a:cubicBezTo>
                  <a:pt x="20941" y="21600"/>
                  <a:pt x="21600" y="21141"/>
                  <a:pt x="21600" y="20569"/>
                </a:cubicBezTo>
                <a:cubicBezTo>
                  <a:pt x="21600" y="15205"/>
                  <a:pt x="19262" y="12696"/>
                  <a:pt x="17413" y="11548"/>
                </a:cubicBezTo>
                <a:cubicBezTo>
                  <a:pt x="17413" y="11548"/>
                  <a:pt x="17413" y="11548"/>
                  <a:pt x="17413" y="11548"/>
                </a:cubicBezTo>
                <a:close/>
              </a:path>
            </a:pathLst>
          </a:custGeom>
          <a:solidFill>
            <a:srgbClr val="FFFFFF"/>
          </a:solidFill>
          <a:ln w="12700">
            <a:miter lim="400000"/>
          </a:ln>
        </p:spPr>
        <p:txBody>
          <a:bodyPr lIns="14288" tIns="14288" rIns="14288" bIns="14288" anchor="ctr"/>
          <a:lstStyle/>
          <a:p>
            <a:pPr defTabSz="1714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5422" name="Shape 5422"/>
          <p:cNvSpPr/>
          <p:nvPr/>
        </p:nvSpPr>
        <p:spPr>
          <a:xfrm>
            <a:off x="1273933" y="899821"/>
            <a:ext cx="317865" cy="353915"/>
          </a:xfrm>
          <a:custGeom>
            <a:avLst/>
            <a:gdLst/>
            <a:ahLst/>
            <a:cxnLst>
              <a:cxn ang="0">
                <a:pos x="wd2" y="hd2"/>
              </a:cxn>
              <a:cxn ang="5400000">
                <a:pos x="wd2" y="hd2"/>
              </a:cxn>
              <a:cxn ang="10800000">
                <a:pos x="wd2" y="hd2"/>
              </a:cxn>
              <a:cxn ang="16200000">
                <a:pos x="wd2" y="hd2"/>
              </a:cxn>
            </a:cxnLst>
            <a:rect l="0" t="0" r="r" b="b"/>
            <a:pathLst>
              <a:path w="21600" h="21600" extrusionOk="0">
                <a:moveTo>
                  <a:pt x="5811" y="0"/>
                </a:moveTo>
                <a:cubicBezTo>
                  <a:pt x="5269" y="0"/>
                  <a:pt x="4823" y="399"/>
                  <a:pt x="4823" y="887"/>
                </a:cubicBezTo>
                <a:lnTo>
                  <a:pt x="4823" y="5739"/>
                </a:lnTo>
                <a:lnTo>
                  <a:pt x="2013" y="5739"/>
                </a:lnTo>
                <a:cubicBezTo>
                  <a:pt x="903" y="5739"/>
                  <a:pt x="0" y="6524"/>
                  <a:pt x="0" y="7496"/>
                </a:cubicBezTo>
                <a:lnTo>
                  <a:pt x="0" y="19843"/>
                </a:lnTo>
                <a:cubicBezTo>
                  <a:pt x="0" y="20815"/>
                  <a:pt x="903" y="21600"/>
                  <a:pt x="2013" y="21600"/>
                </a:cubicBezTo>
                <a:lnTo>
                  <a:pt x="19578" y="21600"/>
                </a:lnTo>
                <a:cubicBezTo>
                  <a:pt x="20690" y="21600"/>
                  <a:pt x="21600" y="20815"/>
                  <a:pt x="21600" y="19843"/>
                </a:cubicBezTo>
                <a:lnTo>
                  <a:pt x="21600" y="7496"/>
                </a:lnTo>
                <a:cubicBezTo>
                  <a:pt x="21600" y="6524"/>
                  <a:pt x="20690" y="5739"/>
                  <a:pt x="19578" y="5739"/>
                </a:cubicBezTo>
                <a:lnTo>
                  <a:pt x="16606" y="5739"/>
                </a:lnTo>
                <a:lnTo>
                  <a:pt x="16606" y="887"/>
                </a:lnTo>
                <a:cubicBezTo>
                  <a:pt x="16606" y="399"/>
                  <a:pt x="16169" y="0"/>
                  <a:pt x="15628" y="0"/>
                </a:cubicBezTo>
                <a:lnTo>
                  <a:pt x="5811" y="0"/>
                </a:lnTo>
                <a:close/>
                <a:moveTo>
                  <a:pt x="6789" y="1765"/>
                </a:moveTo>
                <a:lnTo>
                  <a:pt x="14641" y="1765"/>
                </a:lnTo>
                <a:lnTo>
                  <a:pt x="14641" y="5739"/>
                </a:lnTo>
                <a:lnTo>
                  <a:pt x="6789" y="5739"/>
                </a:lnTo>
                <a:cubicBezTo>
                  <a:pt x="6789" y="5739"/>
                  <a:pt x="6789" y="1765"/>
                  <a:pt x="6789" y="1765"/>
                </a:cubicBezTo>
                <a:close/>
                <a:moveTo>
                  <a:pt x="2013" y="7496"/>
                </a:moveTo>
                <a:lnTo>
                  <a:pt x="19635" y="7496"/>
                </a:lnTo>
                <a:lnTo>
                  <a:pt x="19635" y="19826"/>
                </a:lnTo>
                <a:cubicBezTo>
                  <a:pt x="19635" y="19826"/>
                  <a:pt x="19619" y="19843"/>
                  <a:pt x="19578" y="19843"/>
                </a:cubicBezTo>
                <a:lnTo>
                  <a:pt x="1965" y="19843"/>
                </a:lnTo>
                <a:lnTo>
                  <a:pt x="2013" y="7496"/>
                </a:lnTo>
                <a:close/>
                <a:moveTo>
                  <a:pt x="10776" y="11188"/>
                </a:moveTo>
                <a:cubicBezTo>
                  <a:pt x="9692" y="11188"/>
                  <a:pt x="8811" y="11979"/>
                  <a:pt x="8811" y="12953"/>
                </a:cubicBezTo>
                <a:cubicBezTo>
                  <a:pt x="8811" y="13605"/>
                  <a:pt x="9213" y="14175"/>
                  <a:pt x="9798" y="14480"/>
                </a:cubicBezTo>
                <a:lnTo>
                  <a:pt x="9798" y="16484"/>
                </a:lnTo>
                <a:lnTo>
                  <a:pt x="11754" y="16484"/>
                </a:lnTo>
                <a:lnTo>
                  <a:pt x="11754" y="14471"/>
                </a:lnTo>
                <a:cubicBezTo>
                  <a:pt x="12337" y="14166"/>
                  <a:pt x="12742" y="13605"/>
                  <a:pt x="12742" y="12953"/>
                </a:cubicBezTo>
                <a:cubicBezTo>
                  <a:pt x="12742" y="11981"/>
                  <a:pt x="11861" y="11188"/>
                  <a:pt x="10776" y="11188"/>
                </a:cubicBezTo>
                <a:close/>
              </a:path>
            </a:pathLst>
          </a:custGeom>
          <a:solidFill>
            <a:srgbClr val="FFFFFF"/>
          </a:solidFill>
          <a:ln w="12700">
            <a:miter lim="400000"/>
          </a:ln>
        </p:spPr>
        <p:txBody>
          <a:bodyPr lIns="14288" tIns="14288" rIns="14288" bIns="14288" anchor="ctr"/>
          <a:lstStyle/>
          <a:p>
            <a:pPr defTabSz="1714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
        <p:nvSpPr>
          <p:cNvPr id="5424" name="Shape 5424"/>
          <p:cNvSpPr/>
          <p:nvPr/>
        </p:nvSpPr>
        <p:spPr>
          <a:xfrm>
            <a:off x="362956" y="3212424"/>
            <a:ext cx="145800" cy="152400"/>
          </a:xfrm>
          <a:custGeom>
            <a:avLst/>
            <a:gdLst/>
            <a:ahLst/>
            <a:cxnLst>
              <a:cxn ang="0">
                <a:pos x="wd2" y="hd2"/>
              </a:cxn>
              <a:cxn ang="5400000">
                <a:pos x="wd2" y="hd2"/>
              </a:cxn>
              <a:cxn ang="10800000">
                <a:pos x="wd2" y="hd2"/>
              </a:cxn>
              <a:cxn ang="16200000">
                <a:pos x="wd2" y="hd2"/>
              </a:cxn>
            </a:cxnLst>
            <a:rect l="0" t="0" r="r" b="b"/>
            <a:pathLst>
              <a:path w="21600" h="21600" extrusionOk="0">
                <a:moveTo>
                  <a:pt x="2013" y="0"/>
                </a:moveTo>
                <a:cubicBezTo>
                  <a:pt x="903" y="0"/>
                  <a:pt x="0" y="845"/>
                  <a:pt x="0" y="1880"/>
                </a:cubicBezTo>
                <a:lnTo>
                  <a:pt x="0" y="15968"/>
                </a:lnTo>
                <a:cubicBezTo>
                  <a:pt x="0" y="17004"/>
                  <a:pt x="903" y="17849"/>
                  <a:pt x="2013" y="17849"/>
                </a:cubicBezTo>
                <a:lnTo>
                  <a:pt x="9324" y="17849"/>
                </a:lnTo>
                <a:lnTo>
                  <a:pt x="11982" y="21228"/>
                </a:lnTo>
                <a:cubicBezTo>
                  <a:pt x="12167" y="21464"/>
                  <a:pt x="12453" y="21600"/>
                  <a:pt x="12761" y="21600"/>
                </a:cubicBezTo>
                <a:cubicBezTo>
                  <a:pt x="13070" y="21600"/>
                  <a:pt x="13364" y="21464"/>
                  <a:pt x="13549" y="21228"/>
                </a:cubicBezTo>
                <a:lnTo>
                  <a:pt x="16198" y="17849"/>
                </a:lnTo>
                <a:lnTo>
                  <a:pt x="19587" y="17849"/>
                </a:lnTo>
                <a:cubicBezTo>
                  <a:pt x="20697" y="17849"/>
                  <a:pt x="21600" y="17006"/>
                  <a:pt x="21600" y="15968"/>
                </a:cubicBezTo>
                <a:lnTo>
                  <a:pt x="21600" y="1880"/>
                </a:lnTo>
                <a:cubicBezTo>
                  <a:pt x="21600" y="845"/>
                  <a:pt x="20690" y="0"/>
                  <a:pt x="19578" y="0"/>
                </a:cubicBezTo>
                <a:lnTo>
                  <a:pt x="2013" y="0"/>
                </a:lnTo>
                <a:close/>
                <a:moveTo>
                  <a:pt x="2013" y="1880"/>
                </a:moveTo>
                <a:lnTo>
                  <a:pt x="19635" y="1880"/>
                </a:lnTo>
                <a:cubicBezTo>
                  <a:pt x="19635" y="1880"/>
                  <a:pt x="19587" y="15968"/>
                  <a:pt x="19587" y="15968"/>
                </a:cubicBezTo>
                <a:lnTo>
                  <a:pt x="15704" y="15968"/>
                </a:lnTo>
                <a:cubicBezTo>
                  <a:pt x="15396" y="15968"/>
                  <a:pt x="15111" y="16104"/>
                  <a:pt x="14925" y="16341"/>
                </a:cubicBezTo>
                <a:lnTo>
                  <a:pt x="12761" y="19102"/>
                </a:lnTo>
                <a:lnTo>
                  <a:pt x="10605" y="16341"/>
                </a:lnTo>
                <a:cubicBezTo>
                  <a:pt x="10423" y="16104"/>
                  <a:pt x="10125" y="15968"/>
                  <a:pt x="9817" y="15968"/>
                </a:cubicBezTo>
                <a:lnTo>
                  <a:pt x="1965" y="15968"/>
                </a:lnTo>
                <a:lnTo>
                  <a:pt x="2013" y="1880"/>
                </a:lnTo>
                <a:close/>
                <a:moveTo>
                  <a:pt x="3950" y="4069"/>
                </a:moveTo>
                <a:cubicBezTo>
                  <a:pt x="3950" y="4069"/>
                  <a:pt x="3950" y="5950"/>
                  <a:pt x="3950" y="5950"/>
                </a:cubicBezTo>
                <a:lnTo>
                  <a:pt x="17698" y="5950"/>
                </a:lnTo>
                <a:lnTo>
                  <a:pt x="17698" y="4069"/>
                </a:lnTo>
                <a:lnTo>
                  <a:pt x="3950" y="4069"/>
                </a:lnTo>
                <a:close/>
                <a:moveTo>
                  <a:pt x="3950" y="7848"/>
                </a:moveTo>
                <a:cubicBezTo>
                  <a:pt x="3950" y="7848"/>
                  <a:pt x="3950" y="9728"/>
                  <a:pt x="3950" y="9728"/>
                </a:cubicBezTo>
                <a:lnTo>
                  <a:pt x="17698" y="9728"/>
                </a:lnTo>
                <a:lnTo>
                  <a:pt x="17698" y="7848"/>
                </a:lnTo>
                <a:lnTo>
                  <a:pt x="3950" y="7848"/>
                </a:lnTo>
                <a:close/>
                <a:moveTo>
                  <a:pt x="3950" y="11627"/>
                </a:moveTo>
                <a:cubicBezTo>
                  <a:pt x="3950" y="11627"/>
                  <a:pt x="3950" y="13507"/>
                  <a:pt x="3950" y="13507"/>
                </a:cubicBezTo>
                <a:lnTo>
                  <a:pt x="17698" y="13507"/>
                </a:lnTo>
                <a:lnTo>
                  <a:pt x="17698" y="11627"/>
                </a:lnTo>
                <a:lnTo>
                  <a:pt x="3950" y="11627"/>
                </a:lnTo>
                <a:close/>
              </a:path>
            </a:pathLst>
          </a:custGeom>
          <a:solidFill>
            <a:srgbClr val="FFFFFF"/>
          </a:solidFill>
          <a:ln w="12700">
            <a:miter lim="400000"/>
          </a:ln>
        </p:spPr>
        <p:txBody>
          <a:bodyPr lIns="14288" tIns="14288" rIns="14288" bIns="14288" anchor="ctr"/>
          <a:lstStyle/>
          <a:p>
            <a:pPr defTabSz="1714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pic>
        <p:nvPicPr>
          <p:cNvPr id="24" name="Picture 23">
            <a:extLst>
              <a:ext uri="{FF2B5EF4-FFF2-40B4-BE49-F238E27FC236}">
                <a16:creationId xmlns:a16="http://schemas.microsoft.com/office/drawing/2014/main" id="{9C539C05-E193-443E-B992-71E6CC047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863" y="1777542"/>
            <a:ext cx="1258402" cy="1047620"/>
          </a:xfrm>
          <a:prstGeom prst="rect">
            <a:avLst/>
          </a:prstGeom>
        </p:spPr>
      </p:pic>
      <p:pic>
        <p:nvPicPr>
          <p:cNvPr id="27" name="Picture 26">
            <a:extLst>
              <a:ext uri="{FF2B5EF4-FFF2-40B4-BE49-F238E27FC236}">
                <a16:creationId xmlns:a16="http://schemas.microsoft.com/office/drawing/2014/main" id="{6E898111-EAF0-4C32-B5DA-D49A03DE4C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3163" y="906798"/>
            <a:ext cx="339959" cy="339959"/>
          </a:xfrm>
          <a:prstGeom prst="rect">
            <a:avLst/>
          </a:prstGeom>
        </p:spPr>
      </p:pic>
    </p:spTree>
    <p:extLst>
      <p:ext uri="{BB962C8B-B14F-4D97-AF65-F5344CB8AC3E}">
        <p14:creationId xmlns:p14="http://schemas.microsoft.com/office/powerpoint/2010/main" val="2929126620"/>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5397"/>
                                        </p:tgtEl>
                                        <p:attrNameLst>
                                          <p:attrName>style.visibility</p:attrName>
                                        </p:attrNameLst>
                                      </p:cBhvr>
                                      <p:to>
                                        <p:strVal val="visible"/>
                                      </p:to>
                                    </p:set>
                                    <p:animEffect transition="in" filter="wipe(left)">
                                      <p:cBhvr>
                                        <p:cTn id="7" dur="500"/>
                                        <p:tgtEl>
                                          <p:spTgt spid="5397"/>
                                        </p:tgtEl>
                                      </p:cBhvr>
                                    </p:animEffect>
                                  </p:childTnLst>
                                </p:cTn>
                              </p:par>
                            </p:childTnLst>
                          </p:cTn>
                        </p:par>
                        <p:par>
                          <p:cTn id="8" fill="hold">
                            <p:stCondLst>
                              <p:cond delay="500"/>
                            </p:stCondLst>
                            <p:childTnLst>
                              <p:par>
                                <p:cTn id="9" presetID="2" presetClass="entr" presetSubtype="2" fill="hold" grpId="0" nodeType="afterEffect">
                                  <p:stCondLst>
                                    <p:cond delay="0"/>
                                  </p:stCondLst>
                                  <p:iterate>
                                    <p:tmAbs val="0"/>
                                  </p:iterate>
                                  <p:childTnLst>
                                    <p:set>
                                      <p:cBhvr>
                                        <p:cTn id="10" fill="hold"/>
                                        <p:tgtEl>
                                          <p:spTgt spid="5415"/>
                                        </p:tgtEl>
                                        <p:attrNameLst>
                                          <p:attrName>style.visibility</p:attrName>
                                        </p:attrNameLst>
                                      </p:cBhvr>
                                      <p:to>
                                        <p:strVal val="visible"/>
                                      </p:to>
                                    </p:set>
                                    <p:anim calcmode="lin" valueType="num">
                                      <p:cBhvr>
                                        <p:cTn id="11" dur="500" fill="hold"/>
                                        <p:tgtEl>
                                          <p:spTgt spid="5415"/>
                                        </p:tgtEl>
                                        <p:attrNameLst>
                                          <p:attrName>ppt_x</p:attrName>
                                        </p:attrNameLst>
                                      </p:cBhvr>
                                      <p:tavLst>
                                        <p:tav tm="0">
                                          <p:val>
                                            <p:strVal val="1+#ppt_w/2"/>
                                          </p:val>
                                        </p:tav>
                                        <p:tav tm="100000">
                                          <p:val>
                                            <p:strVal val="#ppt_x"/>
                                          </p:val>
                                        </p:tav>
                                      </p:tavLst>
                                    </p:anim>
                                    <p:anim calcmode="lin" valueType="num">
                                      <p:cBhvr>
                                        <p:cTn id="12" dur="500" fill="hold"/>
                                        <p:tgtEl>
                                          <p:spTgt spid="54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7" grpId="0" animBg="1" advAuto="0"/>
      <p:bldP spid="5415"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6" name="Shape 5186"/>
          <p:cNvSpPr>
            <a:spLocks noGrp="1"/>
          </p:cNvSpPr>
          <p:nvPr>
            <p:ph type="sldNum" sz="quarter" idx="2"/>
          </p:nvPr>
        </p:nvSpPr>
        <p:spPr>
          <a:xfrm>
            <a:off x="8094543" y="387788"/>
            <a:ext cx="185948" cy="2181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
        <p:nvSpPr>
          <p:cNvPr id="5198" name="Shape 5198"/>
          <p:cNvSpPr/>
          <p:nvPr/>
        </p:nvSpPr>
        <p:spPr>
          <a:xfrm>
            <a:off x="476971" y="1046587"/>
            <a:ext cx="3788595" cy="961667"/>
          </a:xfrm>
          <a:prstGeom prst="rect">
            <a:avLst/>
          </a:prstGeom>
          <a:solidFill>
            <a:srgbClr val="FFFFFF"/>
          </a:solidFill>
          <a:ln w="12700">
            <a:miter lim="400000"/>
          </a:ln>
          <a:effectLst>
            <a:outerShdw blurRad="25400" dist="38100" dir="2805930" rotWithShape="0">
              <a:srgbClr val="000000">
                <a:alpha val="17053"/>
              </a:srgbClr>
            </a:outerShdw>
          </a:effectLst>
        </p:spPr>
        <p:txBody>
          <a:bodyPr lIns="19051" tIns="19051" rIns="19051" bIns="19051" anchor="ctr"/>
          <a:lstStyle/>
          <a:p>
            <a:pPr>
              <a:defRPr sz="3200">
                <a:solidFill>
                  <a:srgbClr val="FFFFFF"/>
                </a:solidFill>
              </a:defRPr>
            </a:pPr>
            <a:endParaRPr sz="1200" dirty="0">
              <a:solidFill>
                <a:schemeClr val="accent1"/>
              </a:solidFill>
            </a:endParaRPr>
          </a:p>
        </p:txBody>
      </p:sp>
      <p:grpSp>
        <p:nvGrpSpPr>
          <p:cNvPr id="5201" name="Group 5201"/>
          <p:cNvGrpSpPr/>
          <p:nvPr/>
        </p:nvGrpSpPr>
        <p:grpSpPr>
          <a:xfrm>
            <a:off x="1622367" y="1184387"/>
            <a:ext cx="2470651" cy="650063"/>
            <a:chOff x="0" y="0"/>
            <a:chExt cx="6588398" cy="1733496"/>
          </a:xfrm>
        </p:grpSpPr>
        <p:sp>
          <p:nvSpPr>
            <p:cNvPr id="5199" name="Shape 5199"/>
            <p:cNvSpPr/>
            <p:nvPr/>
          </p:nvSpPr>
          <p:spPr>
            <a:xfrm>
              <a:off x="0" y="0"/>
              <a:ext cx="6588398" cy="5736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p>
              <a:pPr algn="l">
                <a:lnSpc>
                  <a:spcPct val="80000"/>
                </a:lnSpc>
                <a:defRPr sz="3200">
                  <a:solidFill>
                    <a:srgbClr val="0085AD"/>
                  </a:solidFill>
                  <a:latin typeface="Geomanist Bold"/>
                  <a:ea typeface="Geomanist Bold"/>
                  <a:cs typeface="Geomanist Bold"/>
                  <a:sym typeface="Geomanist Bold"/>
                </a:defRPr>
              </a:pPr>
              <a:endParaRPr lang="en-US" sz="1400" dirty="0">
                <a:solidFill>
                  <a:schemeClr val="accent1"/>
                </a:solidFill>
              </a:endParaRPr>
            </a:p>
          </p:txBody>
        </p:sp>
        <p:sp>
          <p:nvSpPr>
            <p:cNvPr id="5200" name="Shape 5200"/>
            <p:cNvSpPr/>
            <p:nvPr/>
          </p:nvSpPr>
          <p:spPr>
            <a:xfrm>
              <a:off x="0" y="998933"/>
              <a:ext cx="6588398" cy="7345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lvl1pPr algn="l">
                <a:lnSpc>
                  <a:spcPct val="110000"/>
                </a:lnSpc>
                <a:defRPr sz="2000">
                  <a:solidFill>
                    <a:srgbClr val="4C6077"/>
                  </a:solidFill>
                  <a:latin typeface="Geomanist Light"/>
                  <a:ea typeface="Geomanist Light"/>
                  <a:cs typeface="Geomanist Light"/>
                  <a:sym typeface="Geomanist Light"/>
                </a:defRPr>
              </a:lvl1pPr>
            </a:lstStyle>
            <a:p>
              <a:endParaRPr lang="en-US" sz="1400" dirty="0"/>
            </a:p>
          </p:txBody>
        </p:sp>
      </p:grpSp>
      <p:sp>
        <p:nvSpPr>
          <p:cNvPr id="5202" name="Shape 5202"/>
          <p:cNvSpPr/>
          <p:nvPr/>
        </p:nvSpPr>
        <p:spPr>
          <a:xfrm>
            <a:off x="4789599" y="1046590"/>
            <a:ext cx="3788595" cy="961667"/>
          </a:xfrm>
          <a:prstGeom prst="rect">
            <a:avLst/>
          </a:prstGeom>
          <a:solidFill>
            <a:srgbClr val="FFFFFF"/>
          </a:solidFill>
          <a:ln w="12700">
            <a:miter lim="400000"/>
          </a:ln>
          <a:effectLst>
            <a:outerShdw blurRad="25400" dist="38100" dir="2805930" rotWithShape="0">
              <a:srgbClr val="000000">
                <a:alpha val="17053"/>
              </a:srgbClr>
            </a:outerShdw>
          </a:effectLst>
        </p:spPr>
        <p:txBody>
          <a:bodyPr lIns="19051" tIns="19051" rIns="19051" bIns="19051" anchor="ctr"/>
          <a:lstStyle/>
          <a:p>
            <a:pPr>
              <a:defRPr sz="3200">
                <a:solidFill>
                  <a:srgbClr val="FFFFFF"/>
                </a:solidFill>
              </a:defRPr>
            </a:pPr>
            <a:endParaRPr sz="1200"/>
          </a:p>
        </p:txBody>
      </p:sp>
      <p:grpSp>
        <p:nvGrpSpPr>
          <p:cNvPr id="5205" name="Group 5205"/>
          <p:cNvGrpSpPr/>
          <p:nvPr/>
        </p:nvGrpSpPr>
        <p:grpSpPr>
          <a:xfrm>
            <a:off x="5934993" y="1184387"/>
            <a:ext cx="2470651" cy="650063"/>
            <a:chOff x="0" y="0"/>
            <a:chExt cx="6588398" cy="1733496"/>
          </a:xfrm>
        </p:grpSpPr>
        <p:sp>
          <p:nvSpPr>
            <p:cNvPr id="5203" name="Shape 5203"/>
            <p:cNvSpPr/>
            <p:nvPr/>
          </p:nvSpPr>
          <p:spPr>
            <a:xfrm>
              <a:off x="0" y="0"/>
              <a:ext cx="6588398" cy="5736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p>
              <a:pPr algn="l">
                <a:lnSpc>
                  <a:spcPct val="80000"/>
                </a:lnSpc>
                <a:defRPr sz="3200">
                  <a:solidFill>
                    <a:srgbClr val="FFA300"/>
                  </a:solidFill>
                  <a:latin typeface="Geomanist Bold"/>
                  <a:ea typeface="Geomanist Bold"/>
                  <a:cs typeface="Geomanist Bold"/>
                  <a:sym typeface="Geomanist Bold"/>
                </a:defRPr>
              </a:pPr>
              <a:r>
                <a:rPr lang="en-US" sz="1400" dirty="0">
                  <a:solidFill>
                    <a:schemeClr val="accent4"/>
                  </a:solidFill>
                </a:rPr>
                <a:t>POVERTY?</a:t>
              </a:r>
            </a:p>
          </p:txBody>
        </p:sp>
        <p:sp>
          <p:nvSpPr>
            <p:cNvPr id="5204" name="Shape 5204"/>
            <p:cNvSpPr/>
            <p:nvPr/>
          </p:nvSpPr>
          <p:spPr>
            <a:xfrm>
              <a:off x="0" y="998933"/>
              <a:ext cx="6588398" cy="7345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lvl1pPr algn="l">
                <a:lnSpc>
                  <a:spcPct val="110000"/>
                </a:lnSpc>
                <a:defRPr sz="2000">
                  <a:solidFill>
                    <a:srgbClr val="4C6077"/>
                  </a:solidFill>
                  <a:latin typeface="Geomanist Light"/>
                  <a:ea typeface="Geomanist Light"/>
                  <a:cs typeface="Geomanist Light"/>
                  <a:sym typeface="Geomanist Light"/>
                </a:defRPr>
              </a:lvl1pPr>
            </a:lstStyle>
            <a:p>
              <a:endParaRPr lang="en-US" sz="1400" dirty="0"/>
            </a:p>
          </p:txBody>
        </p:sp>
      </p:grpSp>
      <p:sp>
        <p:nvSpPr>
          <p:cNvPr id="5206" name="Shape 5206"/>
          <p:cNvSpPr/>
          <p:nvPr/>
        </p:nvSpPr>
        <p:spPr>
          <a:xfrm>
            <a:off x="476971" y="2229259"/>
            <a:ext cx="3788595" cy="961667"/>
          </a:xfrm>
          <a:prstGeom prst="rect">
            <a:avLst/>
          </a:prstGeom>
          <a:solidFill>
            <a:srgbClr val="FFFFFF"/>
          </a:solidFill>
          <a:ln w="12700">
            <a:miter lim="400000"/>
          </a:ln>
          <a:effectLst>
            <a:outerShdw blurRad="25400" dist="38100" dir="2805930" rotWithShape="0">
              <a:srgbClr val="000000">
                <a:alpha val="17053"/>
              </a:srgbClr>
            </a:outerShdw>
          </a:effectLst>
        </p:spPr>
        <p:txBody>
          <a:bodyPr lIns="19051" tIns="19051" rIns="19051" bIns="19051" anchor="ctr"/>
          <a:lstStyle/>
          <a:p>
            <a:pPr>
              <a:defRPr sz="3200">
                <a:solidFill>
                  <a:srgbClr val="FFFFFF"/>
                </a:solidFill>
              </a:defRPr>
            </a:pPr>
            <a:endParaRPr sz="1200"/>
          </a:p>
        </p:txBody>
      </p:sp>
      <p:grpSp>
        <p:nvGrpSpPr>
          <p:cNvPr id="5209" name="Group 5209"/>
          <p:cNvGrpSpPr/>
          <p:nvPr/>
        </p:nvGrpSpPr>
        <p:grpSpPr>
          <a:xfrm>
            <a:off x="1622367" y="2367059"/>
            <a:ext cx="2470651" cy="650063"/>
            <a:chOff x="0" y="0"/>
            <a:chExt cx="6588398" cy="1733496"/>
          </a:xfrm>
        </p:grpSpPr>
        <p:sp>
          <p:nvSpPr>
            <p:cNvPr id="5207" name="Shape 5207"/>
            <p:cNvSpPr/>
            <p:nvPr/>
          </p:nvSpPr>
          <p:spPr>
            <a:xfrm>
              <a:off x="0" y="0"/>
              <a:ext cx="6588398" cy="10218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p>
              <a:pPr algn="l">
                <a:lnSpc>
                  <a:spcPct val="80000"/>
                </a:lnSpc>
                <a:defRPr sz="3200">
                  <a:solidFill>
                    <a:srgbClr val="00B18D"/>
                  </a:solidFill>
                  <a:latin typeface="Geomanist Bold"/>
                  <a:ea typeface="Geomanist Bold"/>
                  <a:cs typeface="Geomanist Bold"/>
                  <a:sym typeface="Geomanist Bold"/>
                </a:defRPr>
              </a:pPr>
              <a:r>
                <a:rPr lang="en-US" sz="1400" dirty="0">
                  <a:solidFill>
                    <a:schemeClr val="accent2"/>
                  </a:solidFill>
                </a:rPr>
                <a:t>EXTREME RELIGIOUS OR POLITICAL BELIEFS?</a:t>
              </a:r>
            </a:p>
          </p:txBody>
        </p:sp>
        <p:sp>
          <p:nvSpPr>
            <p:cNvPr id="5208" name="Shape 5208"/>
            <p:cNvSpPr/>
            <p:nvPr/>
          </p:nvSpPr>
          <p:spPr>
            <a:xfrm>
              <a:off x="0" y="998933"/>
              <a:ext cx="6588398" cy="7345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lvl1pPr algn="l">
                <a:lnSpc>
                  <a:spcPct val="110000"/>
                </a:lnSpc>
                <a:defRPr sz="2000">
                  <a:solidFill>
                    <a:srgbClr val="4C6077"/>
                  </a:solidFill>
                  <a:latin typeface="Geomanist Light"/>
                  <a:ea typeface="Geomanist Light"/>
                  <a:cs typeface="Geomanist Light"/>
                  <a:sym typeface="Geomanist Light"/>
                </a:defRPr>
              </a:lvl1pPr>
            </a:lstStyle>
            <a:p>
              <a:endParaRPr lang="en-US" sz="1400" dirty="0"/>
            </a:p>
          </p:txBody>
        </p:sp>
      </p:grpSp>
      <p:sp>
        <p:nvSpPr>
          <p:cNvPr id="5210" name="Shape 5210"/>
          <p:cNvSpPr/>
          <p:nvPr/>
        </p:nvSpPr>
        <p:spPr>
          <a:xfrm>
            <a:off x="4789599" y="2229261"/>
            <a:ext cx="3788595" cy="961667"/>
          </a:xfrm>
          <a:prstGeom prst="rect">
            <a:avLst/>
          </a:prstGeom>
          <a:solidFill>
            <a:srgbClr val="FFFFFF"/>
          </a:solidFill>
          <a:ln w="12700">
            <a:miter lim="400000"/>
          </a:ln>
          <a:effectLst>
            <a:outerShdw blurRad="25400" dist="38100" dir="2805930" rotWithShape="0">
              <a:srgbClr val="000000">
                <a:alpha val="17053"/>
              </a:srgbClr>
            </a:outerShdw>
          </a:effectLst>
        </p:spPr>
        <p:txBody>
          <a:bodyPr lIns="19051" tIns="19051" rIns="19051" bIns="19051" anchor="ctr"/>
          <a:lstStyle/>
          <a:p>
            <a:pPr>
              <a:defRPr sz="3200">
                <a:solidFill>
                  <a:srgbClr val="FFFFFF"/>
                </a:solidFill>
              </a:defRPr>
            </a:pPr>
            <a:endParaRPr sz="1200"/>
          </a:p>
        </p:txBody>
      </p:sp>
      <p:grpSp>
        <p:nvGrpSpPr>
          <p:cNvPr id="5213" name="Group 5213"/>
          <p:cNvGrpSpPr/>
          <p:nvPr/>
        </p:nvGrpSpPr>
        <p:grpSpPr>
          <a:xfrm>
            <a:off x="5934993" y="2367059"/>
            <a:ext cx="2470651" cy="650063"/>
            <a:chOff x="0" y="0"/>
            <a:chExt cx="6588398" cy="1733496"/>
          </a:xfrm>
        </p:grpSpPr>
        <p:sp>
          <p:nvSpPr>
            <p:cNvPr id="5211" name="Shape 5211"/>
            <p:cNvSpPr/>
            <p:nvPr/>
          </p:nvSpPr>
          <p:spPr>
            <a:xfrm>
              <a:off x="0" y="0"/>
              <a:ext cx="6588398" cy="14814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p>
              <a:pPr algn="l">
                <a:lnSpc>
                  <a:spcPct val="80000"/>
                </a:lnSpc>
                <a:defRPr sz="3200">
                  <a:solidFill>
                    <a:srgbClr val="C83B1E"/>
                  </a:solidFill>
                  <a:latin typeface="Geomanist Bold"/>
                  <a:ea typeface="Geomanist Bold"/>
                  <a:cs typeface="Geomanist Bold"/>
                  <a:sym typeface="Geomanist Bold"/>
                </a:defRPr>
              </a:pPr>
              <a:r>
                <a:rPr lang="en-US" sz="1400" dirty="0">
                  <a:solidFill>
                    <a:schemeClr val="accent5"/>
                  </a:solidFill>
                </a:rPr>
                <a:t>FEAR AND SUSPICION OF THOSE WITH DIFFERENT RELIGIOUS AND POLITICAL BELIEFS?</a:t>
              </a:r>
            </a:p>
          </p:txBody>
        </p:sp>
        <p:sp>
          <p:nvSpPr>
            <p:cNvPr id="5212" name="Shape 5212"/>
            <p:cNvSpPr/>
            <p:nvPr/>
          </p:nvSpPr>
          <p:spPr>
            <a:xfrm>
              <a:off x="0" y="998933"/>
              <a:ext cx="6588398" cy="7345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lvl1pPr algn="l">
                <a:lnSpc>
                  <a:spcPct val="110000"/>
                </a:lnSpc>
                <a:defRPr sz="2000">
                  <a:solidFill>
                    <a:srgbClr val="4C6077"/>
                  </a:solidFill>
                  <a:latin typeface="Geomanist Light"/>
                  <a:ea typeface="Geomanist Light"/>
                  <a:cs typeface="Geomanist Light"/>
                  <a:sym typeface="Geomanist Light"/>
                </a:defRPr>
              </a:lvl1pPr>
            </a:lstStyle>
            <a:p>
              <a:endParaRPr lang="en-US" sz="1400" dirty="0"/>
            </a:p>
          </p:txBody>
        </p:sp>
      </p:grpSp>
      <p:sp>
        <p:nvSpPr>
          <p:cNvPr id="5214" name="Shape 5214"/>
          <p:cNvSpPr/>
          <p:nvPr/>
        </p:nvSpPr>
        <p:spPr>
          <a:xfrm>
            <a:off x="476971" y="3411930"/>
            <a:ext cx="3788595" cy="961667"/>
          </a:xfrm>
          <a:prstGeom prst="rect">
            <a:avLst/>
          </a:prstGeom>
          <a:solidFill>
            <a:srgbClr val="FFFFFF"/>
          </a:solidFill>
          <a:ln w="12700">
            <a:miter lim="400000"/>
          </a:ln>
          <a:effectLst>
            <a:outerShdw blurRad="25400" dist="38100" dir="2805930" rotWithShape="0">
              <a:srgbClr val="000000">
                <a:alpha val="17053"/>
              </a:srgbClr>
            </a:outerShdw>
          </a:effectLst>
        </p:spPr>
        <p:txBody>
          <a:bodyPr lIns="19051" tIns="19051" rIns="19051" bIns="19051" anchor="ctr"/>
          <a:lstStyle/>
          <a:p>
            <a:pPr>
              <a:defRPr sz="3200">
                <a:solidFill>
                  <a:srgbClr val="FFFFFF"/>
                </a:solidFill>
              </a:defRPr>
            </a:pPr>
            <a:endParaRPr sz="1200"/>
          </a:p>
        </p:txBody>
      </p:sp>
      <p:grpSp>
        <p:nvGrpSpPr>
          <p:cNvPr id="5217" name="Group 5217"/>
          <p:cNvGrpSpPr/>
          <p:nvPr/>
        </p:nvGrpSpPr>
        <p:grpSpPr>
          <a:xfrm>
            <a:off x="1622367" y="3549730"/>
            <a:ext cx="2470651" cy="650063"/>
            <a:chOff x="0" y="0"/>
            <a:chExt cx="6588398" cy="1733496"/>
          </a:xfrm>
        </p:grpSpPr>
        <p:sp>
          <p:nvSpPr>
            <p:cNvPr id="5215" name="Shape 5215"/>
            <p:cNvSpPr/>
            <p:nvPr/>
          </p:nvSpPr>
          <p:spPr>
            <a:xfrm>
              <a:off x="0" y="0"/>
              <a:ext cx="6588398" cy="5622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p>
              <a:pPr algn="l">
                <a:lnSpc>
                  <a:spcPct val="80000"/>
                </a:lnSpc>
                <a:defRPr sz="3200">
                  <a:solidFill>
                    <a:srgbClr val="95C348"/>
                  </a:solidFill>
                  <a:latin typeface="Geomanist Bold"/>
                  <a:ea typeface="Geomanist Bold"/>
                  <a:cs typeface="Geomanist Bold"/>
                  <a:sym typeface="Geomanist Bold"/>
                </a:defRPr>
              </a:pPr>
              <a:r>
                <a:rPr lang="en-US" sz="1400" dirty="0">
                  <a:solidFill>
                    <a:schemeClr val="accent3"/>
                  </a:solidFill>
                </a:rPr>
                <a:t>LACK OF EDUCATION?</a:t>
              </a:r>
            </a:p>
          </p:txBody>
        </p:sp>
        <p:sp>
          <p:nvSpPr>
            <p:cNvPr id="5216" name="Shape 5216"/>
            <p:cNvSpPr/>
            <p:nvPr/>
          </p:nvSpPr>
          <p:spPr>
            <a:xfrm>
              <a:off x="0" y="998933"/>
              <a:ext cx="6588398" cy="7345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lvl1pPr algn="l">
                <a:lnSpc>
                  <a:spcPct val="110000"/>
                </a:lnSpc>
                <a:defRPr sz="2000">
                  <a:solidFill>
                    <a:srgbClr val="4C6077"/>
                  </a:solidFill>
                  <a:latin typeface="Geomanist Light"/>
                  <a:ea typeface="Geomanist Light"/>
                  <a:cs typeface="Geomanist Light"/>
                  <a:sym typeface="Geomanist Light"/>
                </a:defRPr>
              </a:lvl1pPr>
            </a:lstStyle>
            <a:p>
              <a:endParaRPr lang="en-US" sz="1400" dirty="0"/>
            </a:p>
          </p:txBody>
        </p:sp>
      </p:grpSp>
      <p:sp>
        <p:nvSpPr>
          <p:cNvPr id="5218" name="Shape 5218"/>
          <p:cNvSpPr/>
          <p:nvPr/>
        </p:nvSpPr>
        <p:spPr>
          <a:xfrm>
            <a:off x="4789599" y="3411931"/>
            <a:ext cx="3788595" cy="961667"/>
          </a:xfrm>
          <a:prstGeom prst="rect">
            <a:avLst/>
          </a:prstGeom>
          <a:solidFill>
            <a:srgbClr val="FFFFFF"/>
          </a:solidFill>
          <a:ln w="12700">
            <a:miter lim="400000"/>
          </a:ln>
          <a:effectLst>
            <a:outerShdw blurRad="25400" dist="38100" dir="2805930" rotWithShape="0">
              <a:srgbClr val="000000">
                <a:alpha val="17053"/>
              </a:srgbClr>
            </a:outerShdw>
          </a:effectLst>
        </p:spPr>
        <p:txBody>
          <a:bodyPr lIns="19051" tIns="19051" rIns="19051" bIns="19051" anchor="ctr"/>
          <a:lstStyle/>
          <a:p>
            <a:pPr>
              <a:defRPr sz="3200">
                <a:solidFill>
                  <a:srgbClr val="FFFFFF"/>
                </a:solidFill>
              </a:defRPr>
            </a:pPr>
            <a:endParaRPr sz="1200"/>
          </a:p>
        </p:txBody>
      </p:sp>
      <p:grpSp>
        <p:nvGrpSpPr>
          <p:cNvPr id="5221" name="Group 5221"/>
          <p:cNvGrpSpPr/>
          <p:nvPr/>
        </p:nvGrpSpPr>
        <p:grpSpPr>
          <a:xfrm>
            <a:off x="5934993" y="3549730"/>
            <a:ext cx="2470651" cy="650063"/>
            <a:chOff x="0" y="0"/>
            <a:chExt cx="6588398" cy="1733496"/>
          </a:xfrm>
        </p:grpSpPr>
        <p:sp>
          <p:nvSpPr>
            <p:cNvPr id="5219" name="Shape 5219"/>
            <p:cNvSpPr/>
            <p:nvPr/>
          </p:nvSpPr>
          <p:spPr>
            <a:xfrm>
              <a:off x="0" y="0"/>
              <a:ext cx="6588398" cy="10218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p>
              <a:pPr algn="l">
                <a:lnSpc>
                  <a:spcPct val="80000"/>
                </a:lnSpc>
                <a:defRPr sz="3200">
                  <a:solidFill>
                    <a:srgbClr val="82165D"/>
                  </a:solidFill>
                  <a:latin typeface="Geomanist Bold"/>
                  <a:ea typeface="Geomanist Bold"/>
                  <a:cs typeface="Geomanist Bold"/>
                  <a:sym typeface="Geomanist Bold"/>
                </a:defRPr>
              </a:pPr>
              <a:r>
                <a:rPr lang="en-US" sz="1400" dirty="0">
                  <a:solidFill>
                    <a:schemeClr val="accent6"/>
                  </a:solidFill>
                </a:rPr>
                <a:t>SOCIAL AND POLITICAL INEQUALITY AND INJUSTICE?</a:t>
              </a:r>
            </a:p>
          </p:txBody>
        </p:sp>
        <p:sp>
          <p:nvSpPr>
            <p:cNvPr id="5220" name="Shape 5220"/>
            <p:cNvSpPr/>
            <p:nvPr/>
          </p:nvSpPr>
          <p:spPr>
            <a:xfrm>
              <a:off x="0" y="998933"/>
              <a:ext cx="6588398" cy="7345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lvl1pPr algn="l">
                <a:lnSpc>
                  <a:spcPct val="110000"/>
                </a:lnSpc>
                <a:defRPr sz="2000">
                  <a:solidFill>
                    <a:srgbClr val="4C6077"/>
                  </a:solidFill>
                  <a:latin typeface="Geomanist Light"/>
                  <a:ea typeface="Geomanist Light"/>
                  <a:cs typeface="Geomanist Light"/>
                  <a:sym typeface="Geomanist Light"/>
                </a:defRPr>
              </a:lvl1pPr>
            </a:lstStyle>
            <a:p>
              <a:endParaRPr lang="en-US" sz="1400" dirty="0"/>
            </a:p>
          </p:txBody>
        </p:sp>
      </p:grpSp>
      <p:grpSp>
        <p:nvGrpSpPr>
          <p:cNvPr id="5224" name="Group 5224"/>
          <p:cNvGrpSpPr/>
          <p:nvPr/>
        </p:nvGrpSpPr>
        <p:grpSpPr>
          <a:xfrm>
            <a:off x="593858" y="1158785"/>
            <a:ext cx="736781" cy="737271"/>
            <a:chOff x="0" y="0"/>
            <a:chExt cx="1964749" cy="1966052"/>
          </a:xfrm>
          <a:solidFill>
            <a:srgbClr val="00ABE9"/>
          </a:solidFill>
        </p:grpSpPr>
        <p:sp>
          <p:nvSpPr>
            <p:cNvPr id="5222" name="Shape 5222"/>
            <p:cNvSpPr/>
            <p:nvPr/>
          </p:nvSpPr>
          <p:spPr>
            <a:xfrm>
              <a:off x="0" y="0"/>
              <a:ext cx="1964750" cy="1966053"/>
            </a:xfrm>
            <a:prstGeom prst="rect">
              <a:avLst/>
            </a:prstGeom>
            <a:grpFill/>
            <a:ln w="12700" cap="flat">
              <a:noFill/>
              <a:miter lim="400000"/>
            </a:ln>
            <a:effectLst/>
          </p:spPr>
          <p:txBody>
            <a:bodyPr wrap="square" lIns="19051" tIns="19051" rIns="19051" bIns="19051" numCol="1" anchor="ctr">
              <a:noAutofit/>
            </a:bodyPr>
            <a:lstStyle/>
            <a:p>
              <a:pPr>
                <a:defRPr sz="3200">
                  <a:solidFill>
                    <a:srgbClr val="FFFFFF"/>
                  </a:solidFill>
                </a:defRPr>
              </a:pPr>
              <a:endParaRPr sz="1200"/>
            </a:p>
          </p:txBody>
        </p:sp>
        <p:sp>
          <p:nvSpPr>
            <p:cNvPr id="5223" name="Shape 5223"/>
            <p:cNvSpPr/>
            <p:nvPr/>
          </p:nvSpPr>
          <p:spPr>
            <a:xfrm>
              <a:off x="477543" y="473340"/>
              <a:ext cx="1009664" cy="1076961"/>
            </a:xfrm>
            <a:custGeom>
              <a:avLst/>
              <a:gdLst/>
              <a:ahLst/>
              <a:cxnLst>
                <a:cxn ang="0">
                  <a:pos x="wd2" y="hd2"/>
                </a:cxn>
                <a:cxn ang="5400000">
                  <a:pos x="wd2" y="hd2"/>
                </a:cxn>
                <a:cxn ang="10800000">
                  <a:pos x="wd2" y="hd2"/>
                </a:cxn>
                <a:cxn ang="16200000">
                  <a:pos x="wd2" y="hd2"/>
                </a:cxn>
              </a:cxnLst>
              <a:rect l="0" t="0" r="r" b="b"/>
              <a:pathLst>
                <a:path w="21600" h="21600" extrusionOk="0">
                  <a:moveTo>
                    <a:pt x="12240" y="12150"/>
                  </a:moveTo>
                  <a:lnTo>
                    <a:pt x="9360" y="12150"/>
                  </a:lnTo>
                  <a:lnTo>
                    <a:pt x="9360" y="13500"/>
                  </a:lnTo>
                  <a:lnTo>
                    <a:pt x="12240" y="13500"/>
                  </a:lnTo>
                  <a:cubicBezTo>
                    <a:pt x="12240" y="13500"/>
                    <a:pt x="12240" y="12150"/>
                    <a:pt x="12240" y="12150"/>
                  </a:cubicBezTo>
                  <a:close/>
                  <a:moveTo>
                    <a:pt x="12240" y="14850"/>
                  </a:moveTo>
                  <a:lnTo>
                    <a:pt x="9360" y="14850"/>
                  </a:lnTo>
                  <a:lnTo>
                    <a:pt x="9360" y="16200"/>
                  </a:lnTo>
                  <a:lnTo>
                    <a:pt x="12240" y="16200"/>
                  </a:lnTo>
                  <a:cubicBezTo>
                    <a:pt x="12240" y="16200"/>
                    <a:pt x="12240" y="14850"/>
                    <a:pt x="12240" y="14850"/>
                  </a:cubicBezTo>
                  <a:close/>
                  <a:moveTo>
                    <a:pt x="18720" y="12150"/>
                  </a:moveTo>
                  <a:lnTo>
                    <a:pt x="17280" y="12150"/>
                  </a:lnTo>
                  <a:lnTo>
                    <a:pt x="17280" y="13500"/>
                  </a:lnTo>
                  <a:lnTo>
                    <a:pt x="18720" y="13500"/>
                  </a:lnTo>
                  <a:cubicBezTo>
                    <a:pt x="18720" y="13500"/>
                    <a:pt x="18720" y="12150"/>
                    <a:pt x="18720" y="12150"/>
                  </a:cubicBezTo>
                  <a:close/>
                  <a:moveTo>
                    <a:pt x="18720" y="14850"/>
                  </a:moveTo>
                  <a:lnTo>
                    <a:pt x="17280" y="14850"/>
                  </a:lnTo>
                  <a:lnTo>
                    <a:pt x="17280" y="16200"/>
                  </a:lnTo>
                  <a:lnTo>
                    <a:pt x="18720" y="16200"/>
                  </a:lnTo>
                  <a:cubicBezTo>
                    <a:pt x="18720" y="16200"/>
                    <a:pt x="18720" y="14850"/>
                    <a:pt x="18720" y="14850"/>
                  </a:cubicBezTo>
                  <a:close/>
                  <a:moveTo>
                    <a:pt x="12240" y="9450"/>
                  </a:moveTo>
                  <a:lnTo>
                    <a:pt x="9360" y="9450"/>
                  </a:lnTo>
                  <a:lnTo>
                    <a:pt x="9360" y="10800"/>
                  </a:lnTo>
                  <a:lnTo>
                    <a:pt x="12240" y="10800"/>
                  </a:lnTo>
                  <a:cubicBezTo>
                    <a:pt x="12240" y="10800"/>
                    <a:pt x="12240" y="9450"/>
                    <a:pt x="12240" y="9450"/>
                  </a:cubicBezTo>
                  <a:close/>
                  <a:moveTo>
                    <a:pt x="12240" y="6750"/>
                  </a:moveTo>
                  <a:lnTo>
                    <a:pt x="9360" y="6750"/>
                  </a:lnTo>
                  <a:lnTo>
                    <a:pt x="9360" y="8100"/>
                  </a:lnTo>
                  <a:lnTo>
                    <a:pt x="12240" y="8100"/>
                  </a:lnTo>
                  <a:cubicBezTo>
                    <a:pt x="12240" y="8100"/>
                    <a:pt x="12240" y="6750"/>
                    <a:pt x="12240" y="6750"/>
                  </a:cubicBezTo>
                  <a:close/>
                  <a:moveTo>
                    <a:pt x="4320" y="12150"/>
                  </a:moveTo>
                  <a:lnTo>
                    <a:pt x="2880" y="12150"/>
                  </a:lnTo>
                  <a:lnTo>
                    <a:pt x="2880" y="13500"/>
                  </a:lnTo>
                  <a:lnTo>
                    <a:pt x="4320" y="13500"/>
                  </a:lnTo>
                  <a:cubicBezTo>
                    <a:pt x="4320" y="13500"/>
                    <a:pt x="4320" y="12150"/>
                    <a:pt x="4320" y="12150"/>
                  </a:cubicBezTo>
                  <a:close/>
                  <a:moveTo>
                    <a:pt x="4320" y="9450"/>
                  </a:moveTo>
                  <a:lnTo>
                    <a:pt x="2880" y="9450"/>
                  </a:lnTo>
                  <a:lnTo>
                    <a:pt x="2880" y="10800"/>
                  </a:lnTo>
                  <a:lnTo>
                    <a:pt x="4320" y="10800"/>
                  </a:lnTo>
                  <a:cubicBezTo>
                    <a:pt x="4320" y="10800"/>
                    <a:pt x="4320" y="9450"/>
                    <a:pt x="4320" y="9450"/>
                  </a:cubicBezTo>
                  <a:close/>
                  <a:moveTo>
                    <a:pt x="20160" y="20250"/>
                  </a:moveTo>
                  <a:lnTo>
                    <a:pt x="18720" y="20250"/>
                  </a:lnTo>
                  <a:lnTo>
                    <a:pt x="18720" y="17550"/>
                  </a:lnTo>
                  <a:lnTo>
                    <a:pt x="17280" y="17550"/>
                  </a:lnTo>
                  <a:lnTo>
                    <a:pt x="17280" y="20250"/>
                  </a:lnTo>
                  <a:lnTo>
                    <a:pt x="15840" y="20250"/>
                  </a:lnTo>
                  <a:lnTo>
                    <a:pt x="15840" y="10800"/>
                  </a:lnTo>
                  <a:lnTo>
                    <a:pt x="20160" y="10800"/>
                  </a:lnTo>
                  <a:cubicBezTo>
                    <a:pt x="20160" y="10800"/>
                    <a:pt x="20160" y="20250"/>
                    <a:pt x="20160" y="20250"/>
                  </a:cubicBezTo>
                  <a:close/>
                  <a:moveTo>
                    <a:pt x="14400" y="20250"/>
                  </a:moveTo>
                  <a:lnTo>
                    <a:pt x="12240" y="20250"/>
                  </a:lnTo>
                  <a:lnTo>
                    <a:pt x="12240" y="17550"/>
                  </a:lnTo>
                  <a:lnTo>
                    <a:pt x="9360" y="17550"/>
                  </a:lnTo>
                  <a:lnTo>
                    <a:pt x="9360" y="20250"/>
                  </a:lnTo>
                  <a:lnTo>
                    <a:pt x="7200" y="20250"/>
                  </a:lnTo>
                  <a:lnTo>
                    <a:pt x="7200" y="5400"/>
                  </a:lnTo>
                  <a:lnTo>
                    <a:pt x="14400" y="5400"/>
                  </a:lnTo>
                  <a:cubicBezTo>
                    <a:pt x="14400" y="5400"/>
                    <a:pt x="14400" y="20250"/>
                    <a:pt x="14400" y="20250"/>
                  </a:cubicBezTo>
                  <a:close/>
                  <a:moveTo>
                    <a:pt x="5760" y="20250"/>
                  </a:moveTo>
                  <a:lnTo>
                    <a:pt x="4320" y="20250"/>
                  </a:lnTo>
                  <a:lnTo>
                    <a:pt x="4320" y="17550"/>
                  </a:lnTo>
                  <a:lnTo>
                    <a:pt x="2880" y="17550"/>
                  </a:lnTo>
                  <a:lnTo>
                    <a:pt x="2880" y="20250"/>
                  </a:lnTo>
                  <a:lnTo>
                    <a:pt x="1440" y="20250"/>
                  </a:lnTo>
                  <a:lnTo>
                    <a:pt x="1440" y="8100"/>
                  </a:lnTo>
                  <a:lnTo>
                    <a:pt x="5760" y="8100"/>
                  </a:lnTo>
                  <a:cubicBezTo>
                    <a:pt x="5760" y="8100"/>
                    <a:pt x="5760" y="20250"/>
                    <a:pt x="5760" y="20250"/>
                  </a:cubicBezTo>
                  <a:close/>
                  <a:moveTo>
                    <a:pt x="15839" y="9450"/>
                  </a:moveTo>
                  <a:lnTo>
                    <a:pt x="15839" y="4050"/>
                  </a:lnTo>
                  <a:lnTo>
                    <a:pt x="11520" y="4050"/>
                  </a:lnTo>
                  <a:lnTo>
                    <a:pt x="11520" y="0"/>
                  </a:lnTo>
                  <a:lnTo>
                    <a:pt x="10080" y="0"/>
                  </a:lnTo>
                  <a:lnTo>
                    <a:pt x="10080" y="4050"/>
                  </a:lnTo>
                  <a:lnTo>
                    <a:pt x="5760" y="4050"/>
                  </a:lnTo>
                  <a:lnTo>
                    <a:pt x="5760" y="6750"/>
                  </a:lnTo>
                  <a:lnTo>
                    <a:pt x="0" y="6750"/>
                  </a:lnTo>
                  <a:lnTo>
                    <a:pt x="0" y="21600"/>
                  </a:lnTo>
                  <a:lnTo>
                    <a:pt x="21600" y="21600"/>
                  </a:lnTo>
                  <a:lnTo>
                    <a:pt x="21600" y="9450"/>
                  </a:lnTo>
                  <a:cubicBezTo>
                    <a:pt x="21600" y="9450"/>
                    <a:pt x="15839" y="9450"/>
                    <a:pt x="15839" y="9450"/>
                  </a:cubicBezTo>
                  <a:close/>
                  <a:moveTo>
                    <a:pt x="4320" y="14850"/>
                  </a:moveTo>
                  <a:lnTo>
                    <a:pt x="2880" y="14850"/>
                  </a:lnTo>
                  <a:lnTo>
                    <a:pt x="2880" y="16200"/>
                  </a:lnTo>
                  <a:lnTo>
                    <a:pt x="4320" y="16200"/>
                  </a:lnTo>
                  <a:cubicBezTo>
                    <a:pt x="4320" y="16200"/>
                    <a:pt x="4320" y="14850"/>
                    <a:pt x="4320" y="14850"/>
                  </a:cubicBezTo>
                  <a:close/>
                </a:path>
              </a:pathLst>
            </a:custGeom>
            <a:grpFill/>
            <a:ln w="12700" cap="flat">
              <a:noFill/>
              <a:miter lim="400000"/>
            </a:ln>
            <a:effectLst/>
          </p:spPr>
          <p:txBody>
            <a:bodyPr wrap="square" lIns="14288" tIns="14288" rIns="14288" bIns="14288" numCol="1" anchor="ctr">
              <a:noAutofit/>
            </a:bodyPr>
            <a:lstStyle/>
            <a:p>
              <a:pPr defTabSz="1714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5227" name="Group 5227"/>
          <p:cNvGrpSpPr/>
          <p:nvPr/>
        </p:nvGrpSpPr>
        <p:grpSpPr>
          <a:xfrm>
            <a:off x="593858" y="2341456"/>
            <a:ext cx="736781" cy="737271"/>
            <a:chOff x="0" y="0"/>
            <a:chExt cx="1964749" cy="1966052"/>
          </a:xfrm>
          <a:solidFill>
            <a:srgbClr val="0099D1"/>
          </a:solidFill>
        </p:grpSpPr>
        <p:sp>
          <p:nvSpPr>
            <p:cNvPr id="5225" name="Shape 5225"/>
            <p:cNvSpPr/>
            <p:nvPr/>
          </p:nvSpPr>
          <p:spPr>
            <a:xfrm>
              <a:off x="0" y="0"/>
              <a:ext cx="1964750" cy="1966053"/>
            </a:xfrm>
            <a:prstGeom prst="rect">
              <a:avLst/>
            </a:prstGeom>
            <a:grpFill/>
            <a:ln w="12700" cap="flat">
              <a:noFill/>
              <a:miter lim="400000"/>
            </a:ln>
            <a:effectLst/>
          </p:spPr>
          <p:txBody>
            <a:bodyPr wrap="square" lIns="19051" tIns="19051" rIns="19051" bIns="19051" numCol="1" anchor="ctr">
              <a:noAutofit/>
            </a:bodyPr>
            <a:lstStyle/>
            <a:p>
              <a:pPr>
                <a:defRPr sz="3200">
                  <a:solidFill>
                    <a:srgbClr val="FFFFFF"/>
                  </a:solidFill>
                </a:defRPr>
              </a:pPr>
              <a:endParaRPr sz="1200"/>
            </a:p>
          </p:txBody>
        </p:sp>
        <p:sp>
          <p:nvSpPr>
            <p:cNvPr id="5226" name="Shape 5226"/>
            <p:cNvSpPr/>
            <p:nvPr/>
          </p:nvSpPr>
          <p:spPr>
            <a:xfrm>
              <a:off x="434118" y="453618"/>
              <a:ext cx="1096513" cy="1058817"/>
            </a:xfrm>
            <a:custGeom>
              <a:avLst/>
              <a:gdLst/>
              <a:ahLst/>
              <a:cxnLst>
                <a:cxn ang="0">
                  <a:pos x="wd2" y="hd2"/>
                </a:cxn>
                <a:cxn ang="5400000">
                  <a:pos x="wd2" y="hd2"/>
                </a:cxn>
                <a:cxn ang="10800000">
                  <a:pos x="wd2" y="hd2"/>
                </a:cxn>
                <a:cxn ang="16200000">
                  <a:pos x="wd2" y="hd2"/>
                </a:cxn>
              </a:cxnLst>
              <a:rect l="0" t="0" r="r" b="b"/>
              <a:pathLst>
                <a:path w="21600" h="21600" extrusionOk="0">
                  <a:moveTo>
                    <a:pt x="13666" y="10042"/>
                  </a:moveTo>
                  <a:cubicBezTo>
                    <a:pt x="14182" y="10042"/>
                    <a:pt x="14602" y="10477"/>
                    <a:pt x="14602" y="11011"/>
                  </a:cubicBezTo>
                  <a:cubicBezTo>
                    <a:pt x="14602" y="11545"/>
                    <a:pt x="14182" y="11979"/>
                    <a:pt x="13666" y="11979"/>
                  </a:cubicBezTo>
                  <a:cubicBezTo>
                    <a:pt x="13150" y="11979"/>
                    <a:pt x="12731" y="11545"/>
                    <a:pt x="12731" y="11011"/>
                  </a:cubicBezTo>
                  <a:cubicBezTo>
                    <a:pt x="12731" y="10477"/>
                    <a:pt x="13150" y="10042"/>
                    <a:pt x="13666" y="10042"/>
                  </a:cubicBezTo>
                  <a:cubicBezTo>
                    <a:pt x="13666" y="10042"/>
                    <a:pt x="13666" y="10042"/>
                    <a:pt x="13666" y="10042"/>
                  </a:cubicBezTo>
                  <a:close/>
                  <a:moveTo>
                    <a:pt x="13666" y="13053"/>
                  </a:moveTo>
                  <a:cubicBezTo>
                    <a:pt x="14754" y="13053"/>
                    <a:pt x="15639" y="12137"/>
                    <a:pt x="15639" y="11011"/>
                  </a:cubicBezTo>
                  <a:cubicBezTo>
                    <a:pt x="15639" y="9884"/>
                    <a:pt x="14754" y="8968"/>
                    <a:pt x="13666" y="8968"/>
                  </a:cubicBezTo>
                  <a:cubicBezTo>
                    <a:pt x="12578" y="8968"/>
                    <a:pt x="11694" y="9884"/>
                    <a:pt x="11694" y="11011"/>
                  </a:cubicBezTo>
                  <a:cubicBezTo>
                    <a:pt x="11694" y="12137"/>
                    <a:pt x="12578" y="13053"/>
                    <a:pt x="13666" y="13053"/>
                  </a:cubicBezTo>
                  <a:cubicBezTo>
                    <a:pt x="13666" y="13053"/>
                    <a:pt x="13666" y="13053"/>
                    <a:pt x="13666" y="13053"/>
                  </a:cubicBezTo>
                  <a:close/>
                  <a:moveTo>
                    <a:pt x="5530" y="19868"/>
                  </a:moveTo>
                  <a:cubicBezTo>
                    <a:pt x="5530" y="20231"/>
                    <a:pt x="5247" y="20527"/>
                    <a:pt x="4896" y="20527"/>
                  </a:cubicBezTo>
                  <a:cubicBezTo>
                    <a:pt x="4545" y="20527"/>
                    <a:pt x="4262" y="20231"/>
                    <a:pt x="4262" y="19868"/>
                  </a:cubicBezTo>
                  <a:lnTo>
                    <a:pt x="4262" y="13148"/>
                  </a:lnTo>
                  <a:cubicBezTo>
                    <a:pt x="4262" y="12786"/>
                    <a:pt x="4545" y="12490"/>
                    <a:pt x="4896" y="12490"/>
                  </a:cubicBezTo>
                  <a:cubicBezTo>
                    <a:pt x="5247" y="12490"/>
                    <a:pt x="5530" y="12786"/>
                    <a:pt x="5530" y="13148"/>
                  </a:cubicBezTo>
                  <a:cubicBezTo>
                    <a:pt x="5530" y="13148"/>
                    <a:pt x="5530" y="19868"/>
                    <a:pt x="5530" y="19868"/>
                  </a:cubicBezTo>
                  <a:close/>
                  <a:moveTo>
                    <a:pt x="13882" y="2506"/>
                  </a:moveTo>
                  <a:lnTo>
                    <a:pt x="7834" y="2506"/>
                  </a:lnTo>
                  <a:lnTo>
                    <a:pt x="7834" y="1074"/>
                  </a:lnTo>
                  <a:lnTo>
                    <a:pt x="13882" y="1074"/>
                  </a:lnTo>
                  <a:cubicBezTo>
                    <a:pt x="13882" y="1074"/>
                    <a:pt x="13882" y="2506"/>
                    <a:pt x="13882" y="2506"/>
                  </a:cubicBezTo>
                  <a:close/>
                  <a:moveTo>
                    <a:pt x="21098" y="2506"/>
                  </a:moveTo>
                  <a:lnTo>
                    <a:pt x="14919" y="2506"/>
                  </a:lnTo>
                  <a:lnTo>
                    <a:pt x="14919" y="572"/>
                  </a:lnTo>
                  <a:cubicBezTo>
                    <a:pt x="14919" y="568"/>
                    <a:pt x="14907" y="564"/>
                    <a:pt x="14907" y="561"/>
                  </a:cubicBezTo>
                  <a:cubicBezTo>
                    <a:pt x="14907" y="410"/>
                    <a:pt x="14841" y="263"/>
                    <a:pt x="14745" y="166"/>
                  </a:cubicBezTo>
                  <a:cubicBezTo>
                    <a:pt x="14649" y="68"/>
                    <a:pt x="14510" y="0"/>
                    <a:pt x="14365" y="0"/>
                  </a:cubicBezTo>
                  <a:lnTo>
                    <a:pt x="7331" y="0"/>
                  </a:lnTo>
                  <a:cubicBezTo>
                    <a:pt x="7224" y="0"/>
                    <a:pt x="7123" y="42"/>
                    <a:pt x="7039" y="97"/>
                  </a:cubicBezTo>
                  <a:cubicBezTo>
                    <a:pt x="6896" y="193"/>
                    <a:pt x="6799" y="365"/>
                    <a:pt x="6799" y="555"/>
                  </a:cubicBezTo>
                  <a:cubicBezTo>
                    <a:pt x="6799" y="559"/>
                    <a:pt x="6797" y="570"/>
                    <a:pt x="6797" y="574"/>
                  </a:cubicBezTo>
                  <a:lnTo>
                    <a:pt x="6797" y="2505"/>
                  </a:lnTo>
                  <a:lnTo>
                    <a:pt x="532" y="2505"/>
                  </a:lnTo>
                  <a:cubicBezTo>
                    <a:pt x="245" y="2506"/>
                    <a:pt x="0" y="2722"/>
                    <a:pt x="0" y="3018"/>
                  </a:cubicBezTo>
                  <a:lnTo>
                    <a:pt x="0" y="18992"/>
                  </a:lnTo>
                  <a:cubicBezTo>
                    <a:pt x="0" y="19289"/>
                    <a:pt x="245" y="19506"/>
                    <a:pt x="532" y="19506"/>
                  </a:cubicBezTo>
                  <a:lnTo>
                    <a:pt x="2189" y="19506"/>
                  </a:lnTo>
                  <a:cubicBezTo>
                    <a:pt x="2475" y="19506"/>
                    <a:pt x="2707" y="19266"/>
                    <a:pt x="2707" y="18969"/>
                  </a:cubicBezTo>
                  <a:cubicBezTo>
                    <a:pt x="2707" y="18673"/>
                    <a:pt x="2475" y="18432"/>
                    <a:pt x="2189" y="18432"/>
                  </a:cubicBezTo>
                  <a:lnTo>
                    <a:pt x="1037" y="18432"/>
                  </a:lnTo>
                  <a:lnTo>
                    <a:pt x="1037" y="3579"/>
                  </a:lnTo>
                  <a:lnTo>
                    <a:pt x="20563" y="3579"/>
                  </a:lnTo>
                  <a:lnTo>
                    <a:pt x="20563" y="18432"/>
                  </a:lnTo>
                  <a:lnTo>
                    <a:pt x="6566" y="18432"/>
                  </a:lnTo>
                  <a:lnTo>
                    <a:pt x="6566" y="13148"/>
                  </a:lnTo>
                  <a:cubicBezTo>
                    <a:pt x="6566" y="12381"/>
                    <a:pt x="6106" y="11728"/>
                    <a:pt x="5414" y="11501"/>
                  </a:cubicBezTo>
                  <a:lnTo>
                    <a:pt x="5414" y="8893"/>
                  </a:lnTo>
                  <a:lnTo>
                    <a:pt x="5984" y="8554"/>
                  </a:lnTo>
                  <a:cubicBezTo>
                    <a:pt x="5984" y="8553"/>
                    <a:pt x="5986" y="8553"/>
                    <a:pt x="5987" y="8553"/>
                  </a:cubicBezTo>
                  <a:lnTo>
                    <a:pt x="6803" y="8065"/>
                  </a:lnTo>
                  <a:cubicBezTo>
                    <a:pt x="6821" y="8055"/>
                    <a:pt x="6838" y="8043"/>
                    <a:pt x="6855" y="8031"/>
                  </a:cubicBezTo>
                  <a:cubicBezTo>
                    <a:pt x="6855" y="8031"/>
                    <a:pt x="6855" y="8031"/>
                    <a:pt x="6855" y="8031"/>
                  </a:cubicBezTo>
                  <a:cubicBezTo>
                    <a:pt x="6917" y="7985"/>
                    <a:pt x="6966" y="7928"/>
                    <a:pt x="7002" y="7863"/>
                  </a:cubicBezTo>
                  <a:cubicBezTo>
                    <a:pt x="7038" y="7799"/>
                    <a:pt x="7068" y="7727"/>
                    <a:pt x="7075" y="7651"/>
                  </a:cubicBezTo>
                  <a:cubicBezTo>
                    <a:pt x="7077" y="7629"/>
                    <a:pt x="7085" y="7607"/>
                    <a:pt x="7085" y="7585"/>
                  </a:cubicBezTo>
                  <a:lnTo>
                    <a:pt x="7085" y="5630"/>
                  </a:lnTo>
                  <a:cubicBezTo>
                    <a:pt x="7085" y="5608"/>
                    <a:pt x="7078" y="5587"/>
                    <a:pt x="7075" y="5565"/>
                  </a:cubicBezTo>
                  <a:cubicBezTo>
                    <a:pt x="7068" y="5488"/>
                    <a:pt x="7041" y="5416"/>
                    <a:pt x="7006" y="5352"/>
                  </a:cubicBezTo>
                  <a:cubicBezTo>
                    <a:pt x="6970" y="5287"/>
                    <a:pt x="6919" y="5230"/>
                    <a:pt x="6857" y="5184"/>
                  </a:cubicBezTo>
                  <a:cubicBezTo>
                    <a:pt x="6841" y="5172"/>
                    <a:pt x="6823" y="5160"/>
                    <a:pt x="6804" y="5150"/>
                  </a:cubicBezTo>
                  <a:lnTo>
                    <a:pt x="6101" y="4730"/>
                  </a:lnTo>
                  <a:cubicBezTo>
                    <a:pt x="5853" y="4581"/>
                    <a:pt x="5536" y="4669"/>
                    <a:pt x="5393" y="4926"/>
                  </a:cubicBezTo>
                  <a:cubicBezTo>
                    <a:pt x="5250" y="5183"/>
                    <a:pt x="5342" y="5511"/>
                    <a:pt x="5589" y="5659"/>
                  </a:cubicBezTo>
                  <a:lnTo>
                    <a:pt x="6048" y="5930"/>
                  </a:lnTo>
                  <a:lnTo>
                    <a:pt x="6048" y="7285"/>
                  </a:lnTo>
                  <a:lnTo>
                    <a:pt x="5475" y="7624"/>
                  </a:lnTo>
                  <a:cubicBezTo>
                    <a:pt x="5474" y="7624"/>
                    <a:pt x="5470" y="7625"/>
                    <a:pt x="5469" y="7625"/>
                  </a:cubicBezTo>
                  <a:lnTo>
                    <a:pt x="4903" y="7963"/>
                  </a:lnTo>
                  <a:lnTo>
                    <a:pt x="4335" y="7624"/>
                  </a:lnTo>
                  <a:lnTo>
                    <a:pt x="4322" y="7624"/>
                  </a:lnTo>
                  <a:lnTo>
                    <a:pt x="3744" y="7285"/>
                  </a:lnTo>
                  <a:lnTo>
                    <a:pt x="3744" y="5930"/>
                  </a:lnTo>
                  <a:lnTo>
                    <a:pt x="4208" y="5659"/>
                  </a:lnTo>
                  <a:cubicBezTo>
                    <a:pt x="4456" y="5511"/>
                    <a:pt x="4546" y="5183"/>
                    <a:pt x="4404" y="4926"/>
                  </a:cubicBezTo>
                  <a:cubicBezTo>
                    <a:pt x="4260" y="4669"/>
                    <a:pt x="3946" y="4581"/>
                    <a:pt x="3698" y="4730"/>
                  </a:cubicBezTo>
                  <a:lnTo>
                    <a:pt x="2997" y="5150"/>
                  </a:lnTo>
                  <a:cubicBezTo>
                    <a:pt x="2979" y="5160"/>
                    <a:pt x="2962" y="5172"/>
                    <a:pt x="2946" y="5184"/>
                  </a:cubicBezTo>
                  <a:cubicBezTo>
                    <a:pt x="2884" y="5230"/>
                    <a:pt x="2835" y="5287"/>
                    <a:pt x="2800" y="5352"/>
                  </a:cubicBezTo>
                  <a:cubicBezTo>
                    <a:pt x="2764" y="5416"/>
                    <a:pt x="2729" y="5489"/>
                    <a:pt x="2721" y="5566"/>
                  </a:cubicBezTo>
                  <a:cubicBezTo>
                    <a:pt x="2719" y="5587"/>
                    <a:pt x="2707" y="5609"/>
                    <a:pt x="2707" y="5630"/>
                  </a:cubicBezTo>
                  <a:lnTo>
                    <a:pt x="2707" y="7585"/>
                  </a:lnTo>
                  <a:cubicBezTo>
                    <a:pt x="2707" y="7606"/>
                    <a:pt x="2731" y="7628"/>
                    <a:pt x="2733" y="7649"/>
                  </a:cubicBezTo>
                  <a:cubicBezTo>
                    <a:pt x="2740" y="7726"/>
                    <a:pt x="2765" y="7799"/>
                    <a:pt x="2822" y="7863"/>
                  </a:cubicBezTo>
                  <a:lnTo>
                    <a:pt x="2822" y="7864"/>
                  </a:lnTo>
                  <a:lnTo>
                    <a:pt x="2811" y="7864"/>
                  </a:lnTo>
                  <a:cubicBezTo>
                    <a:pt x="2847" y="7928"/>
                    <a:pt x="2891" y="7986"/>
                    <a:pt x="2953" y="8032"/>
                  </a:cubicBezTo>
                  <a:cubicBezTo>
                    <a:pt x="2969" y="8044"/>
                    <a:pt x="2984" y="8055"/>
                    <a:pt x="3001" y="8065"/>
                  </a:cubicBezTo>
                  <a:lnTo>
                    <a:pt x="3817" y="8554"/>
                  </a:lnTo>
                  <a:cubicBezTo>
                    <a:pt x="3817" y="8554"/>
                    <a:pt x="3814" y="8554"/>
                    <a:pt x="3814" y="8554"/>
                  </a:cubicBezTo>
                  <a:lnTo>
                    <a:pt x="4378" y="8893"/>
                  </a:lnTo>
                  <a:lnTo>
                    <a:pt x="4378" y="11501"/>
                  </a:lnTo>
                  <a:cubicBezTo>
                    <a:pt x="3687" y="11727"/>
                    <a:pt x="3226" y="12381"/>
                    <a:pt x="3226" y="13148"/>
                  </a:cubicBezTo>
                  <a:lnTo>
                    <a:pt x="3226" y="19868"/>
                  </a:lnTo>
                  <a:cubicBezTo>
                    <a:pt x="3226" y="20823"/>
                    <a:pt x="3973" y="21600"/>
                    <a:pt x="4896" y="21600"/>
                  </a:cubicBezTo>
                  <a:cubicBezTo>
                    <a:pt x="5819" y="21600"/>
                    <a:pt x="6566" y="20823"/>
                    <a:pt x="6566" y="19868"/>
                  </a:cubicBezTo>
                  <a:lnTo>
                    <a:pt x="6566" y="19506"/>
                  </a:lnTo>
                  <a:lnTo>
                    <a:pt x="21098" y="19506"/>
                  </a:lnTo>
                  <a:cubicBezTo>
                    <a:pt x="21384" y="19506"/>
                    <a:pt x="21600" y="19289"/>
                    <a:pt x="21600" y="18992"/>
                  </a:cubicBezTo>
                  <a:lnTo>
                    <a:pt x="21600" y="3018"/>
                  </a:lnTo>
                  <a:cubicBezTo>
                    <a:pt x="21600" y="2722"/>
                    <a:pt x="21384" y="2506"/>
                    <a:pt x="21098" y="2506"/>
                  </a:cubicBezTo>
                  <a:cubicBezTo>
                    <a:pt x="21098" y="2506"/>
                    <a:pt x="21098" y="2506"/>
                    <a:pt x="21098" y="2506"/>
                  </a:cubicBezTo>
                  <a:close/>
                  <a:moveTo>
                    <a:pt x="10319" y="11707"/>
                  </a:moveTo>
                  <a:cubicBezTo>
                    <a:pt x="10275" y="11478"/>
                    <a:pt x="10253" y="11245"/>
                    <a:pt x="10253" y="11010"/>
                  </a:cubicBezTo>
                  <a:cubicBezTo>
                    <a:pt x="10253" y="10773"/>
                    <a:pt x="10275" y="10536"/>
                    <a:pt x="10320" y="10306"/>
                  </a:cubicBezTo>
                  <a:cubicBezTo>
                    <a:pt x="10361" y="10099"/>
                    <a:pt x="10281" y="9888"/>
                    <a:pt x="10116" y="9765"/>
                  </a:cubicBezTo>
                  <a:lnTo>
                    <a:pt x="9303" y="9154"/>
                  </a:lnTo>
                  <a:cubicBezTo>
                    <a:pt x="9327" y="9029"/>
                    <a:pt x="9395" y="8808"/>
                    <a:pt x="9545" y="8541"/>
                  </a:cubicBezTo>
                  <a:cubicBezTo>
                    <a:pt x="9694" y="8273"/>
                    <a:pt x="9844" y="8101"/>
                    <a:pt x="9937" y="8017"/>
                  </a:cubicBezTo>
                  <a:lnTo>
                    <a:pt x="10857" y="8443"/>
                  </a:lnTo>
                  <a:cubicBezTo>
                    <a:pt x="11043" y="8529"/>
                    <a:pt x="11259" y="8495"/>
                    <a:pt x="11412" y="8356"/>
                  </a:cubicBezTo>
                  <a:cubicBezTo>
                    <a:pt x="11755" y="8042"/>
                    <a:pt x="12147" y="7808"/>
                    <a:pt x="12578" y="7658"/>
                  </a:cubicBezTo>
                  <a:cubicBezTo>
                    <a:pt x="12770" y="7591"/>
                    <a:pt x="12907" y="7414"/>
                    <a:pt x="12928" y="7205"/>
                  </a:cubicBezTo>
                  <a:lnTo>
                    <a:pt x="13032" y="6166"/>
                  </a:lnTo>
                  <a:cubicBezTo>
                    <a:pt x="13149" y="6125"/>
                    <a:pt x="13368" y="6076"/>
                    <a:pt x="13666" y="6076"/>
                  </a:cubicBezTo>
                  <a:cubicBezTo>
                    <a:pt x="13964" y="6076"/>
                    <a:pt x="14183" y="6125"/>
                    <a:pt x="14300" y="6166"/>
                  </a:cubicBezTo>
                  <a:lnTo>
                    <a:pt x="14405" y="7205"/>
                  </a:lnTo>
                  <a:cubicBezTo>
                    <a:pt x="14425" y="7414"/>
                    <a:pt x="14563" y="7591"/>
                    <a:pt x="14755" y="7658"/>
                  </a:cubicBezTo>
                  <a:cubicBezTo>
                    <a:pt x="15185" y="7808"/>
                    <a:pt x="15578" y="8042"/>
                    <a:pt x="15921" y="8356"/>
                  </a:cubicBezTo>
                  <a:cubicBezTo>
                    <a:pt x="16073" y="8495"/>
                    <a:pt x="16290" y="8529"/>
                    <a:pt x="16475" y="8443"/>
                  </a:cubicBezTo>
                  <a:lnTo>
                    <a:pt x="17396" y="8017"/>
                  </a:lnTo>
                  <a:cubicBezTo>
                    <a:pt x="17489" y="8101"/>
                    <a:pt x="17639" y="8273"/>
                    <a:pt x="17788" y="8541"/>
                  </a:cubicBezTo>
                  <a:cubicBezTo>
                    <a:pt x="17937" y="8808"/>
                    <a:pt x="18006" y="9029"/>
                    <a:pt x="18030" y="9154"/>
                  </a:cubicBezTo>
                  <a:lnTo>
                    <a:pt x="17216" y="9764"/>
                  </a:lnTo>
                  <a:cubicBezTo>
                    <a:pt x="17052" y="9888"/>
                    <a:pt x="16972" y="10099"/>
                    <a:pt x="17012" y="10306"/>
                  </a:cubicBezTo>
                  <a:cubicBezTo>
                    <a:pt x="17057" y="10536"/>
                    <a:pt x="17080" y="10772"/>
                    <a:pt x="17080" y="11010"/>
                  </a:cubicBezTo>
                  <a:cubicBezTo>
                    <a:pt x="17080" y="11245"/>
                    <a:pt x="17058" y="11479"/>
                    <a:pt x="17014" y="11707"/>
                  </a:cubicBezTo>
                  <a:cubicBezTo>
                    <a:pt x="16974" y="11913"/>
                    <a:pt x="17054" y="12124"/>
                    <a:pt x="17218" y="12247"/>
                  </a:cubicBezTo>
                  <a:lnTo>
                    <a:pt x="18030" y="12856"/>
                  </a:lnTo>
                  <a:cubicBezTo>
                    <a:pt x="18006" y="12981"/>
                    <a:pt x="17937" y="13202"/>
                    <a:pt x="17788" y="13470"/>
                  </a:cubicBezTo>
                  <a:cubicBezTo>
                    <a:pt x="17639" y="13737"/>
                    <a:pt x="17489" y="13909"/>
                    <a:pt x="17396" y="13993"/>
                  </a:cubicBezTo>
                  <a:lnTo>
                    <a:pt x="16483" y="13570"/>
                  </a:lnTo>
                  <a:cubicBezTo>
                    <a:pt x="16297" y="13485"/>
                    <a:pt x="16080" y="13519"/>
                    <a:pt x="15927" y="13659"/>
                  </a:cubicBezTo>
                  <a:cubicBezTo>
                    <a:pt x="15582" y="13975"/>
                    <a:pt x="15188" y="14211"/>
                    <a:pt x="14754" y="14362"/>
                  </a:cubicBezTo>
                  <a:cubicBezTo>
                    <a:pt x="14561" y="14429"/>
                    <a:pt x="14424" y="14606"/>
                    <a:pt x="14403" y="14816"/>
                  </a:cubicBezTo>
                  <a:lnTo>
                    <a:pt x="14300" y="15844"/>
                  </a:lnTo>
                  <a:cubicBezTo>
                    <a:pt x="14183" y="15886"/>
                    <a:pt x="13964" y="15934"/>
                    <a:pt x="13666" y="15934"/>
                  </a:cubicBezTo>
                  <a:cubicBezTo>
                    <a:pt x="13368" y="15934"/>
                    <a:pt x="13149" y="15886"/>
                    <a:pt x="13032" y="15844"/>
                  </a:cubicBezTo>
                  <a:lnTo>
                    <a:pt x="12929" y="14816"/>
                  </a:lnTo>
                  <a:cubicBezTo>
                    <a:pt x="12908" y="14606"/>
                    <a:pt x="12771" y="14429"/>
                    <a:pt x="12578" y="14362"/>
                  </a:cubicBezTo>
                  <a:cubicBezTo>
                    <a:pt x="12145" y="14211"/>
                    <a:pt x="11750" y="13975"/>
                    <a:pt x="11405" y="13659"/>
                  </a:cubicBezTo>
                  <a:cubicBezTo>
                    <a:pt x="11253" y="13519"/>
                    <a:pt x="11036" y="13484"/>
                    <a:pt x="10850" y="13570"/>
                  </a:cubicBezTo>
                  <a:lnTo>
                    <a:pt x="9937" y="13993"/>
                  </a:lnTo>
                  <a:cubicBezTo>
                    <a:pt x="9844" y="13909"/>
                    <a:pt x="9694" y="13737"/>
                    <a:pt x="9545" y="13470"/>
                  </a:cubicBezTo>
                  <a:cubicBezTo>
                    <a:pt x="9396" y="13202"/>
                    <a:pt x="9327" y="12981"/>
                    <a:pt x="9303" y="12856"/>
                  </a:cubicBezTo>
                  <a:lnTo>
                    <a:pt x="10115" y="12247"/>
                  </a:lnTo>
                  <a:cubicBezTo>
                    <a:pt x="10279" y="12124"/>
                    <a:pt x="10359" y="11913"/>
                    <a:pt x="10319" y="11707"/>
                  </a:cubicBezTo>
                  <a:cubicBezTo>
                    <a:pt x="10319" y="11707"/>
                    <a:pt x="10319" y="11707"/>
                    <a:pt x="10319" y="11707"/>
                  </a:cubicBezTo>
                  <a:close/>
                  <a:moveTo>
                    <a:pt x="8647" y="14006"/>
                  </a:moveTo>
                  <a:cubicBezTo>
                    <a:pt x="8826" y="14328"/>
                    <a:pt x="9043" y="14611"/>
                    <a:pt x="9256" y="14803"/>
                  </a:cubicBezTo>
                  <a:cubicBezTo>
                    <a:pt x="9702" y="15203"/>
                    <a:pt x="10047" y="15130"/>
                    <a:pt x="10229" y="15034"/>
                  </a:cubicBezTo>
                  <a:lnTo>
                    <a:pt x="10981" y="14686"/>
                  </a:lnTo>
                  <a:cubicBezTo>
                    <a:pt x="11275" y="14917"/>
                    <a:pt x="11592" y="15107"/>
                    <a:pt x="11931" y="15256"/>
                  </a:cubicBezTo>
                  <a:lnTo>
                    <a:pt x="12016" y="16104"/>
                  </a:lnTo>
                  <a:cubicBezTo>
                    <a:pt x="12044" y="16662"/>
                    <a:pt x="12672" y="17008"/>
                    <a:pt x="13666" y="17008"/>
                  </a:cubicBezTo>
                  <a:cubicBezTo>
                    <a:pt x="14664" y="17008"/>
                    <a:pt x="15291" y="16661"/>
                    <a:pt x="15317" y="16101"/>
                  </a:cubicBezTo>
                  <a:lnTo>
                    <a:pt x="15402" y="15256"/>
                  </a:lnTo>
                  <a:cubicBezTo>
                    <a:pt x="15740" y="15107"/>
                    <a:pt x="16058" y="14917"/>
                    <a:pt x="16351" y="14686"/>
                  </a:cubicBezTo>
                  <a:lnTo>
                    <a:pt x="17104" y="15035"/>
                  </a:lnTo>
                  <a:cubicBezTo>
                    <a:pt x="17586" y="15289"/>
                    <a:pt x="18188" y="14899"/>
                    <a:pt x="18686" y="14007"/>
                  </a:cubicBezTo>
                  <a:cubicBezTo>
                    <a:pt x="18865" y="13685"/>
                    <a:pt x="18994" y="13349"/>
                    <a:pt x="19047" y="13062"/>
                  </a:cubicBezTo>
                  <a:cubicBezTo>
                    <a:pt x="19159" y="12462"/>
                    <a:pt x="18926" y="12189"/>
                    <a:pt x="18754" y="12074"/>
                  </a:cubicBezTo>
                  <a:lnTo>
                    <a:pt x="18084" y="11571"/>
                  </a:lnTo>
                  <a:cubicBezTo>
                    <a:pt x="18106" y="11385"/>
                    <a:pt x="18117" y="11197"/>
                    <a:pt x="18117" y="11010"/>
                  </a:cubicBezTo>
                  <a:cubicBezTo>
                    <a:pt x="18117" y="10820"/>
                    <a:pt x="18106" y="10629"/>
                    <a:pt x="18083" y="10440"/>
                  </a:cubicBezTo>
                  <a:lnTo>
                    <a:pt x="18753" y="9938"/>
                  </a:lnTo>
                  <a:cubicBezTo>
                    <a:pt x="19209" y="9635"/>
                    <a:pt x="19185" y="8899"/>
                    <a:pt x="18686" y="8004"/>
                  </a:cubicBezTo>
                  <a:cubicBezTo>
                    <a:pt x="18188" y="7111"/>
                    <a:pt x="17585" y="6721"/>
                    <a:pt x="17103" y="6976"/>
                  </a:cubicBezTo>
                  <a:lnTo>
                    <a:pt x="16344" y="7328"/>
                  </a:lnTo>
                  <a:cubicBezTo>
                    <a:pt x="16052" y="7100"/>
                    <a:pt x="15738" y="6912"/>
                    <a:pt x="15403" y="6765"/>
                  </a:cubicBezTo>
                  <a:lnTo>
                    <a:pt x="15317" y="5910"/>
                  </a:lnTo>
                  <a:cubicBezTo>
                    <a:pt x="15291" y="5349"/>
                    <a:pt x="14664" y="5003"/>
                    <a:pt x="13666" y="5003"/>
                  </a:cubicBezTo>
                  <a:cubicBezTo>
                    <a:pt x="12672" y="5003"/>
                    <a:pt x="12044" y="5348"/>
                    <a:pt x="12016" y="5907"/>
                  </a:cubicBezTo>
                  <a:lnTo>
                    <a:pt x="11930" y="6765"/>
                  </a:lnTo>
                  <a:cubicBezTo>
                    <a:pt x="11595" y="6912"/>
                    <a:pt x="11280" y="7100"/>
                    <a:pt x="10989" y="7328"/>
                  </a:cubicBezTo>
                  <a:lnTo>
                    <a:pt x="10230" y="6977"/>
                  </a:lnTo>
                  <a:cubicBezTo>
                    <a:pt x="9749" y="6720"/>
                    <a:pt x="9146" y="7109"/>
                    <a:pt x="8647" y="8004"/>
                  </a:cubicBezTo>
                  <a:cubicBezTo>
                    <a:pt x="8149" y="8896"/>
                    <a:pt x="8125" y="9632"/>
                    <a:pt x="8578" y="9936"/>
                  </a:cubicBezTo>
                  <a:lnTo>
                    <a:pt x="9249" y="10441"/>
                  </a:lnTo>
                  <a:cubicBezTo>
                    <a:pt x="9227" y="10629"/>
                    <a:pt x="9216" y="10820"/>
                    <a:pt x="9216" y="11010"/>
                  </a:cubicBezTo>
                  <a:cubicBezTo>
                    <a:pt x="9216" y="11197"/>
                    <a:pt x="9227" y="11385"/>
                    <a:pt x="9248" y="11571"/>
                  </a:cubicBezTo>
                  <a:lnTo>
                    <a:pt x="8577" y="12074"/>
                  </a:lnTo>
                  <a:cubicBezTo>
                    <a:pt x="8125" y="12379"/>
                    <a:pt x="8150" y="13114"/>
                    <a:pt x="8647" y="14006"/>
                  </a:cubicBezTo>
                  <a:cubicBezTo>
                    <a:pt x="8647" y="14006"/>
                    <a:pt x="8647" y="14006"/>
                    <a:pt x="8647" y="14006"/>
                  </a:cubicBezTo>
                  <a:close/>
                </a:path>
              </a:pathLst>
            </a:custGeom>
            <a:grpFill/>
            <a:ln w="12700" cap="flat">
              <a:noFill/>
              <a:miter lim="400000"/>
            </a:ln>
            <a:effectLst/>
          </p:spPr>
          <p:txBody>
            <a:bodyPr wrap="square" lIns="14288" tIns="14288" rIns="14288" bIns="14288" numCol="1" anchor="ctr">
              <a:noAutofit/>
            </a:bodyPr>
            <a:lstStyle/>
            <a:p>
              <a:pPr defTabSz="1714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5230" name="Group 5230"/>
          <p:cNvGrpSpPr/>
          <p:nvPr/>
        </p:nvGrpSpPr>
        <p:grpSpPr>
          <a:xfrm>
            <a:off x="593858" y="3524128"/>
            <a:ext cx="736781" cy="737271"/>
            <a:chOff x="0" y="0"/>
            <a:chExt cx="1964749" cy="1966052"/>
          </a:xfrm>
          <a:solidFill>
            <a:srgbClr val="0088BA"/>
          </a:solidFill>
        </p:grpSpPr>
        <p:sp>
          <p:nvSpPr>
            <p:cNvPr id="5228" name="Shape 5228"/>
            <p:cNvSpPr/>
            <p:nvPr/>
          </p:nvSpPr>
          <p:spPr>
            <a:xfrm>
              <a:off x="0" y="0"/>
              <a:ext cx="1964750" cy="1966053"/>
            </a:xfrm>
            <a:prstGeom prst="rect">
              <a:avLst/>
            </a:prstGeom>
            <a:grpFill/>
            <a:ln w="12700" cap="flat">
              <a:noFill/>
              <a:miter lim="400000"/>
            </a:ln>
            <a:effectLst/>
          </p:spPr>
          <p:txBody>
            <a:bodyPr wrap="square" lIns="19051" tIns="19051" rIns="19051" bIns="19051" numCol="1" anchor="ctr">
              <a:noAutofit/>
            </a:bodyPr>
            <a:lstStyle/>
            <a:p>
              <a:pPr>
                <a:defRPr sz="3200">
                  <a:solidFill>
                    <a:srgbClr val="FFFFFF"/>
                  </a:solidFill>
                </a:defRPr>
              </a:pPr>
              <a:endParaRPr sz="1200"/>
            </a:p>
          </p:txBody>
        </p:sp>
        <p:sp>
          <p:nvSpPr>
            <p:cNvPr id="5229" name="Shape 5229"/>
            <p:cNvSpPr/>
            <p:nvPr/>
          </p:nvSpPr>
          <p:spPr>
            <a:xfrm>
              <a:off x="285788" y="571307"/>
              <a:ext cx="1393174" cy="823438"/>
            </a:xfrm>
            <a:custGeom>
              <a:avLst/>
              <a:gdLst/>
              <a:ahLst/>
              <a:cxnLst>
                <a:cxn ang="0">
                  <a:pos x="wd2" y="hd2"/>
                </a:cxn>
                <a:cxn ang="5400000">
                  <a:pos x="wd2" y="hd2"/>
                </a:cxn>
                <a:cxn ang="10800000">
                  <a:pos x="wd2" y="hd2"/>
                </a:cxn>
                <a:cxn ang="16200000">
                  <a:pos x="wd2" y="hd2"/>
                </a:cxn>
              </a:cxnLst>
              <a:rect l="0" t="0" r="r" b="b"/>
              <a:pathLst>
                <a:path w="21600" h="21600" extrusionOk="0">
                  <a:moveTo>
                    <a:pt x="16059" y="16481"/>
                  </a:moveTo>
                  <a:cubicBezTo>
                    <a:pt x="16054" y="16470"/>
                    <a:pt x="16049" y="16460"/>
                    <a:pt x="16044" y="16451"/>
                  </a:cubicBezTo>
                  <a:cubicBezTo>
                    <a:pt x="15653" y="15673"/>
                    <a:pt x="15087" y="15064"/>
                    <a:pt x="14268" y="14558"/>
                  </a:cubicBezTo>
                  <a:cubicBezTo>
                    <a:pt x="14579" y="14164"/>
                    <a:pt x="15052" y="13845"/>
                    <a:pt x="15732" y="13563"/>
                  </a:cubicBezTo>
                  <a:cubicBezTo>
                    <a:pt x="16274" y="13338"/>
                    <a:pt x="16836" y="12515"/>
                    <a:pt x="16789" y="10878"/>
                  </a:cubicBezTo>
                  <a:cubicBezTo>
                    <a:pt x="16780" y="10583"/>
                    <a:pt x="16670" y="10324"/>
                    <a:pt x="16507" y="10218"/>
                  </a:cubicBezTo>
                  <a:cubicBezTo>
                    <a:pt x="15681" y="9680"/>
                    <a:pt x="15591" y="7786"/>
                    <a:pt x="15591" y="6997"/>
                  </a:cubicBezTo>
                  <a:cubicBezTo>
                    <a:pt x="15591" y="5137"/>
                    <a:pt x="16316" y="3625"/>
                    <a:pt x="17207" y="3625"/>
                  </a:cubicBezTo>
                  <a:cubicBezTo>
                    <a:pt x="18098" y="3625"/>
                    <a:pt x="18823" y="5137"/>
                    <a:pt x="18823" y="6997"/>
                  </a:cubicBezTo>
                  <a:cubicBezTo>
                    <a:pt x="18823" y="7786"/>
                    <a:pt x="18734" y="9680"/>
                    <a:pt x="17907" y="10218"/>
                  </a:cubicBezTo>
                  <a:cubicBezTo>
                    <a:pt x="17744" y="10324"/>
                    <a:pt x="17634" y="10583"/>
                    <a:pt x="17626" y="10878"/>
                  </a:cubicBezTo>
                  <a:cubicBezTo>
                    <a:pt x="17579" y="12515"/>
                    <a:pt x="18141" y="13338"/>
                    <a:pt x="18683" y="13563"/>
                  </a:cubicBezTo>
                  <a:cubicBezTo>
                    <a:pt x="20275" y="14223"/>
                    <a:pt x="20635" y="15014"/>
                    <a:pt x="20704" y="16481"/>
                  </a:cubicBezTo>
                  <a:cubicBezTo>
                    <a:pt x="20704" y="16481"/>
                    <a:pt x="16059" y="16481"/>
                    <a:pt x="16059" y="16481"/>
                  </a:cubicBezTo>
                  <a:close/>
                  <a:moveTo>
                    <a:pt x="5713" y="20108"/>
                  </a:moveTo>
                  <a:cubicBezTo>
                    <a:pt x="5744" y="19111"/>
                    <a:pt x="5851" y="18327"/>
                    <a:pt x="6106" y="17685"/>
                  </a:cubicBezTo>
                  <a:cubicBezTo>
                    <a:pt x="6116" y="17663"/>
                    <a:pt x="6125" y="17641"/>
                    <a:pt x="6134" y="17618"/>
                  </a:cubicBezTo>
                  <a:cubicBezTo>
                    <a:pt x="6541" y="16648"/>
                    <a:pt x="7304" y="16003"/>
                    <a:pt x="8690" y="15429"/>
                  </a:cubicBezTo>
                  <a:cubicBezTo>
                    <a:pt x="9025" y="15290"/>
                    <a:pt x="10112" y="14630"/>
                    <a:pt x="10037" y="11971"/>
                  </a:cubicBezTo>
                  <a:cubicBezTo>
                    <a:pt x="10028" y="11676"/>
                    <a:pt x="9918" y="11417"/>
                    <a:pt x="9755" y="11311"/>
                  </a:cubicBezTo>
                  <a:cubicBezTo>
                    <a:pt x="8867" y="10733"/>
                    <a:pt x="8358" y="8986"/>
                    <a:pt x="8358" y="6518"/>
                  </a:cubicBezTo>
                  <a:cubicBezTo>
                    <a:pt x="8358" y="3746"/>
                    <a:pt x="9454" y="1492"/>
                    <a:pt x="10800" y="1492"/>
                  </a:cubicBezTo>
                  <a:cubicBezTo>
                    <a:pt x="12146" y="1492"/>
                    <a:pt x="13242" y="3746"/>
                    <a:pt x="13242" y="6518"/>
                  </a:cubicBezTo>
                  <a:cubicBezTo>
                    <a:pt x="13242" y="8986"/>
                    <a:pt x="12733" y="10733"/>
                    <a:pt x="11845" y="11311"/>
                  </a:cubicBezTo>
                  <a:cubicBezTo>
                    <a:pt x="11682" y="11417"/>
                    <a:pt x="11572" y="11676"/>
                    <a:pt x="11563" y="11971"/>
                  </a:cubicBezTo>
                  <a:cubicBezTo>
                    <a:pt x="11487" y="14630"/>
                    <a:pt x="12575" y="15290"/>
                    <a:pt x="12910" y="15429"/>
                  </a:cubicBezTo>
                  <a:cubicBezTo>
                    <a:pt x="15232" y="16391"/>
                    <a:pt x="15806" y="17549"/>
                    <a:pt x="15887" y="20108"/>
                  </a:cubicBezTo>
                  <a:cubicBezTo>
                    <a:pt x="15887" y="20108"/>
                    <a:pt x="5713" y="20108"/>
                    <a:pt x="5713" y="20108"/>
                  </a:cubicBezTo>
                  <a:close/>
                  <a:moveTo>
                    <a:pt x="896" y="16481"/>
                  </a:moveTo>
                  <a:cubicBezTo>
                    <a:pt x="965" y="15014"/>
                    <a:pt x="1325" y="14223"/>
                    <a:pt x="2917" y="13563"/>
                  </a:cubicBezTo>
                  <a:cubicBezTo>
                    <a:pt x="3459" y="13338"/>
                    <a:pt x="4021" y="12515"/>
                    <a:pt x="3974" y="10878"/>
                  </a:cubicBezTo>
                  <a:cubicBezTo>
                    <a:pt x="3966" y="10583"/>
                    <a:pt x="3855" y="10324"/>
                    <a:pt x="3692" y="10218"/>
                  </a:cubicBezTo>
                  <a:cubicBezTo>
                    <a:pt x="2866" y="9680"/>
                    <a:pt x="2777" y="7786"/>
                    <a:pt x="2777" y="6997"/>
                  </a:cubicBezTo>
                  <a:cubicBezTo>
                    <a:pt x="2777" y="5137"/>
                    <a:pt x="3502" y="3625"/>
                    <a:pt x="4393" y="3625"/>
                  </a:cubicBezTo>
                  <a:cubicBezTo>
                    <a:pt x="5284" y="3625"/>
                    <a:pt x="6009" y="5137"/>
                    <a:pt x="6009" y="6997"/>
                  </a:cubicBezTo>
                  <a:cubicBezTo>
                    <a:pt x="6009" y="7786"/>
                    <a:pt x="5919" y="9680"/>
                    <a:pt x="5093" y="10218"/>
                  </a:cubicBezTo>
                  <a:cubicBezTo>
                    <a:pt x="4930" y="10324"/>
                    <a:pt x="4819" y="10583"/>
                    <a:pt x="4811" y="10878"/>
                  </a:cubicBezTo>
                  <a:cubicBezTo>
                    <a:pt x="4764" y="12515"/>
                    <a:pt x="5326" y="13338"/>
                    <a:pt x="5868" y="13563"/>
                  </a:cubicBezTo>
                  <a:cubicBezTo>
                    <a:pt x="6548" y="13845"/>
                    <a:pt x="7021" y="14164"/>
                    <a:pt x="7332" y="14558"/>
                  </a:cubicBezTo>
                  <a:cubicBezTo>
                    <a:pt x="6513" y="15064"/>
                    <a:pt x="5946" y="15673"/>
                    <a:pt x="5556" y="16451"/>
                  </a:cubicBezTo>
                  <a:cubicBezTo>
                    <a:pt x="5551" y="16460"/>
                    <a:pt x="5546" y="16470"/>
                    <a:pt x="5541" y="16481"/>
                  </a:cubicBezTo>
                  <a:cubicBezTo>
                    <a:pt x="5541" y="16481"/>
                    <a:pt x="896" y="16481"/>
                    <a:pt x="896" y="16481"/>
                  </a:cubicBezTo>
                  <a:close/>
                  <a:moveTo>
                    <a:pt x="18893" y="12114"/>
                  </a:moveTo>
                  <a:cubicBezTo>
                    <a:pt x="18679" y="12026"/>
                    <a:pt x="18555" y="11782"/>
                    <a:pt x="18517" y="11373"/>
                  </a:cubicBezTo>
                  <a:cubicBezTo>
                    <a:pt x="19276" y="10624"/>
                    <a:pt x="19705" y="9064"/>
                    <a:pt x="19705" y="6997"/>
                  </a:cubicBezTo>
                  <a:cubicBezTo>
                    <a:pt x="19705" y="4315"/>
                    <a:pt x="18584" y="2133"/>
                    <a:pt x="17207" y="2133"/>
                  </a:cubicBezTo>
                  <a:cubicBezTo>
                    <a:pt x="15830" y="2133"/>
                    <a:pt x="14710" y="4315"/>
                    <a:pt x="14710" y="6997"/>
                  </a:cubicBezTo>
                  <a:cubicBezTo>
                    <a:pt x="14710" y="9064"/>
                    <a:pt x="15138" y="10624"/>
                    <a:pt x="15897" y="11373"/>
                  </a:cubicBezTo>
                  <a:cubicBezTo>
                    <a:pt x="15860" y="11782"/>
                    <a:pt x="15735" y="12026"/>
                    <a:pt x="15522" y="12114"/>
                  </a:cubicBezTo>
                  <a:cubicBezTo>
                    <a:pt x="14396" y="12581"/>
                    <a:pt x="13720" y="13173"/>
                    <a:pt x="13313" y="14063"/>
                  </a:cubicBezTo>
                  <a:cubicBezTo>
                    <a:pt x="12825" y="13877"/>
                    <a:pt x="12495" y="13497"/>
                    <a:pt x="12447" y="12484"/>
                  </a:cubicBezTo>
                  <a:cubicBezTo>
                    <a:pt x="13517" y="11530"/>
                    <a:pt x="14123" y="9391"/>
                    <a:pt x="14123" y="6518"/>
                  </a:cubicBezTo>
                  <a:cubicBezTo>
                    <a:pt x="14123" y="2924"/>
                    <a:pt x="12633" y="0"/>
                    <a:pt x="10800" y="0"/>
                  </a:cubicBezTo>
                  <a:cubicBezTo>
                    <a:pt x="8967" y="0"/>
                    <a:pt x="7476" y="2924"/>
                    <a:pt x="7476" y="6518"/>
                  </a:cubicBezTo>
                  <a:cubicBezTo>
                    <a:pt x="7476" y="9390"/>
                    <a:pt x="8083" y="11530"/>
                    <a:pt x="9153" y="12484"/>
                  </a:cubicBezTo>
                  <a:cubicBezTo>
                    <a:pt x="9105" y="13497"/>
                    <a:pt x="8709" y="13945"/>
                    <a:pt x="8287" y="14063"/>
                  </a:cubicBezTo>
                  <a:cubicBezTo>
                    <a:pt x="7880" y="13173"/>
                    <a:pt x="7204" y="12582"/>
                    <a:pt x="6078" y="12114"/>
                  </a:cubicBezTo>
                  <a:cubicBezTo>
                    <a:pt x="5865" y="12026"/>
                    <a:pt x="5740" y="11782"/>
                    <a:pt x="5702" y="11373"/>
                  </a:cubicBezTo>
                  <a:cubicBezTo>
                    <a:pt x="6462" y="10624"/>
                    <a:pt x="6890" y="9064"/>
                    <a:pt x="6890" y="6997"/>
                  </a:cubicBezTo>
                  <a:cubicBezTo>
                    <a:pt x="6890" y="4315"/>
                    <a:pt x="5770" y="2133"/>
                    <a:pt x="4393" y="2133"/>
                  </a:cubicBezTo>
                  <a:cubicBezTo>
                    <a:pt x="3016" y="2133"/>
                    <a:pt x="1895" y="4315"/>
                    <a:pt x="1895" y="6997"/>
                  </a:cubicBezTo>
                  <a:cubicBezTo>
                    <a:pt x="1895" y="9064"/>
                    <a:pt x="2323" y="10624"/>
                    <a:pt x="3083" y="11373"/>
                  </a:cubicBezTo>
                  <a:cubicBezTo>
                    <a:pt x="3045" y="11782"/>
                    <a:pt x="2921" y="12026"/>
                    <a:pt x="2707" y="12114"/>
                  </a:cubicBezTo>
                  <a:cubicBezTo>
                    <a:pt x="683" y="12954"/>
                    <a:pt x="0" y="14244"/>
                    <a:pt x="0" y="17227"/>
                  </a:cubicBezTo>
                  <a:cubicBezTo>
                    <a:pt x="0" y="17639"/>
                    <a:pt x="197" y="17973"/>
                    <a:pt x="441" y="17973"/>
                  </a:cubicBezTo>
                  <a:lnTo>
                    <a:pt x="5050" y="17973"/>
                  </a:lnTo>
                  <a:cubicBezTo>
                    <a:pt x="4857" y="18918"/>
                    <a:pt x="4821" y="19927"/>
                    <a:pt x="4821" y="20854"/>
                  </a:cubicBezTo>
                  <a:cubicBezTo>
                    <a:pt x="4821" y="21266"/>
                    <a:pt x="5018" y="21600"/>
                    <a:pt x="5262" y="21600"/>
                  </a:cubicBezTo>
                  <a:lnTo>
                    <a:pt x="16338" y="21600"/>
                  </a:lnTo>
                  <a:cubicBezTo>
                    <a:pt x="16582" y="21600"/>
                    <a:pt x="16779" y="21266"/>
                    <a:pt x="16779" y="20854"/>
                  </a:cubicBezTo>
                  <a:cubicBezTo>
                    <a:pt x="16779" y="19927"/>
                    <a:pt x="16743" y="18918"/>
                    <a:pt x="16550" y="17973"/>
                  </a:cubicBezTo>
                  <a:lnTo>
                    <a:pt x="21159" y="17973"/>
                  </a:lnTo>
                  <a:cubicBezTo>
                    <a:pt x="21402" y="17973"/>
                    <a:pt x="21600" y="17639"/>
                    <a:pt x="21600" y="17227"/>
                  </a:cubicBezTo>
                  <a:cubicBezTo>
                    <a:pt x="21600" y="14244"/>
                    <a:pt x="20917" y="12954"/>
                    <a:pt x="18893" y="12114"/>
                  </a:cubicBezTo>
                  <a:cubicBezTo>
                    <a:pt x="18893" y="12114"/>
                    <a:pt x="18893" y="12114"/>
                    <a:pt x="18893" y="12114"/>
                  </a:cubicBezTo>
                  <a:close/>
                </a:path>
              </a:pathLst>
            </a:custGeom>
            <a:grpFill/>
            <a:ln w="12700" cap="flat">
              <a:noFill/>
              <a:miter lim="400000"/>
            </a:ln>
            <a:effectLst/>
          </p:spPr>
          <p:txBody>
            <a:bodyPr wrap="square" lIns="14288" tIns="14288" rIns="14288" bIns="14288" numCol="1" anchor="ctr">
              <a:noAutofit/>
            </a:bodyPr>
            <a:lstStyle/>
            <a:p>
              <a:pPr defTabSz="1714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5233" name="Group 5233"/>
          <p:cNvGrpSpPr/>
          <p:nvPr/>
        </p:nvGrpSpPr>
        <p:grpSpPr>
          <a:xfrm>
            <a:off x="4906486" y="1158785"/>
            <a:ext cx="736781" cy="737271"/>
            <a:chOff x="0" y="0"/>
            <a:chExt cx="1964749" cy="1966052"/>
          </a:xfrm>
          <a:solidFill>
            <a:srgbClr val="0077A3"/>
          </a:solidFill>
        </p:grpSpPr>
        <p:sp>
          <p:nvSpPr>
            <p:cNvPr id="5231" name="Shape 5231"/>
            <p:cNvSpPr/>
            <p:nvPr/>
          </p:nvSpPr>
          <p:spPr>
            <a:xfrm>
              <a:off x="0" y="0"/>
              <a:ext cx="1964750" cy="1966053"/>
            </a:xfrm>
            <a:prstGeom prst="rect">
              <a:avLst/>
            </a:prstGeom>
            <a:grpFill/>
            <a:ln w="12700" cap="flat">
              <a:noFill/>
              <a:miter lim="400000"/>
            </a:ln>
            <a:effectLst/>
          </p:spPr>
          <p:txBody>
            <a:bodyPr wrap="square" lIns="19051" tIns="19051" rIns="19051" bIns="19051" numCol="1" anchor="ctr">
              <a:noAutofit/>
            </a:bodyPr>
            <a:lstStyle/>
            <a:p>
              <a:pPr>
                <a:defRPr sz="3200">
                  <a:solidFill>
                    <a:srgbClr val="FFFFFF"/>
                  </a:solidFill>
                </a:defRPr>
              </a:pPr>
              <a:endParaRPr sz="1200"/>
            </a:p>
          </p:txBody>
        </p:sp>
        <p:sp>
          <p:nvSpPr>
            <p:cNvPr id="5232" name="Shape 5232"/>
            <p:cNvSpPr/>
            <p:nvPr/>
          </p:nvSpPr>
          <p:spPr>
            <a:xfrm>
              <a:off x="457993" y="440955"/>
              <a:ext cx="1048765" cy="1084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4"/>
                  </a:lnTo>
                  <a:lnTo>
                    <a:pt x="1240" y="1084"/>
                  </a:lnTo>
                  <a:lnTo>
                    <a:pt x="1240" y="12369"/>
                  </a:lnTo>
                  <a:lnTo>
                    <a:pt x="20360" y="12369"/>
                  </a:lnTo>
                  <a:lnTo>
                    <a:pt x="20360" y="1084"/>
                  </a:lnTo>
                  <a:lnTo>
                    <a:pt x="21600" y="1084"/>
                  </a:lnTo>
                  <a:cubicBezTo>
                    <a:pt x="21600" y="1084"/>
                    <a:pt x="21600" y="0"/>
                    <a:pt x="21600" y="0"/>
                  </a:cubicBezTo>
                  <a:lnTo>
                    <a:pt x="0" y="0"/>
                  </a:lnTo>
                  <a:close/>
                  <a:moveTo>
                    <a:pt x="2361" y="1084"/>
                  </a:moveTo>
                  <a:lnTo>
                    <a:pt x="19239" y="1084"/>
                  </a:lnTo>
                  <a:cubicBezTo>
                    <a:pt x="19239" y="1084"/>
                    <a:pt x="19239" y="11285"/>
                    <a:pt x="19239" y="11285"/>
                  </a:cubicBezTo>
                  <a:lnTo>
                    <a:pt x="2361" y="11285"/>
                  </a:lnTo>
                  <a:lnTo>
                    <a:pt x="2361" y="1084"/>
                  </a:lnTo>
                  <a:close/>
                  <a:moveTo>
                    <a:pt x="12555" y="1952"/>
                  </a:moveTo>
                  <a:cubicBezTo>
                    <a:pt x="12555" y="1952"/>
                    <a:pt x="12555" y="3030"/>
                    <a:pt x="12555" y="3030"/>
                  </a:cubicBezTo>
                  <a:lnTo>
                    <a:pt x="17754" y="3030"/>
                  </a:lnTo>
                  <a:lnTo>
                    <a:pt x="17754" y="1952"/>
                  </a:lnTo>
                  <a:lnTo>
                    <a:pt x="12555" y="1952"/>
                  </a:lnTo>
                  <a:close/>
                  <a:moveTo>
                    <a:pt x="7847" y="2386"/>
                  </a:moveTo>
                  <a:lnTo>
                    <a:pt x="7847" y="6107"/>
                  </a:lnTo>
                  <a:lnTo>
                    <a:pt x="11686" y="6107"/>
                  </a:lnTo>
                  <a:cubicBezTo>
                    <a:pt x="11686" y="6107"/>
                    <a:pt x="11686" y="5564"/>
                    <a:pt x="11686" y="5564"/>
                  </a:cubicBezTo>
                  <a:cubicBezTo>
                    <a:pt x="11686" y="3812"/>
                    <a:pt x="10212" y="2386"/>
                    <a:pt x="8400" y="2386"/>
                  </a:cubicBezTo>
                  <a:lnTo>
                    <a:pt x="7847" y="2386"/>
                  </a:lnTo>
                  <a:close/>
                  <a:moveTo>
                    <a:pt x="8961" y="3538"/>
                  </a:moveTo>
                  <a:cubicBezTo>
                    <a:pt x="9708" y="3731"/>
                    <a:pt x="10296" y="4300"/>
                    <a:pt x="10495" y="5022"/>
                  </a:cubicBezTo>
                  <a:cubicBezTo>
                    <a:pt x="10495" y="5022"/>
                    <a:pt x="8961" y="5022"/>
                    <a:pt x="8961" y="5022"/>
                  </a:cubicBezTo>
                  <a:lnTo>
                    <a:pt x="8961" y="3538"/>
                  </a:lnTo>
                  <a:close/>
                  <a:moveTo>
                    <a:pt x="6873" y="4121"/>
                  </a:moveTo>
                  <a:cubicBezTo>
                    <a:pt x="5062" y="4121"/>
                    <a:pt x="3587" y="5547"/>
                    <a:pt x="3587" y="7299"/>
                  </a:cubicBezTo>
                  <a:cubicBezTo>
                    <a:pt x="3587" y="9052"/>
                    <a:pt x="5062" y="10478"/>
                    <a:pt x="6873" y="10478"/>
                  </a:cubicBezTo>
                  <a:cubicBezTo>
                    <a:pt x="8684" y="10478"/>
                    <a:pt x="10152" y="9052"/>
                    <a:pt x="10152" y="7299"/>
                  </a:cubicBezTo>
                  <a:lnTo>
                    <a:pt x="10152" y="6757"/>
                  </a:lnTo>
                  <a:lnTo>
                    <a:pt x="7427" y="6757"/>
                  </a:lnTo>
                  <a:lnTo>
                    <a:pt x="7427" y="4121"/>
                  </a:lnTo>
                  <a:lnTo>
                    <a:pt x="6873" y="4121"/>
                  </a:lnTo>
                  <a:close/>
                  <a:moveTo>
                    <a:pt x="12555" y="4338"/>
                  </a:moveTo>
                  <a:cubicBezTo>
                    <a:pt x="12555" y="4338"/>
                    <a:pt x="12555" y="5415"/>
                    <a:pt x="12555" y="5415"/>
                  </a:cubicBezTo>
                  <a:lnTo>
                    <a:pt x="17754" y="5415"/>
                  </a:lnTo>
                  <a:lnTo>
                    <a:pt x="17754" y="4338"/>
                  </a:lnTo>
                  <a:lnTo>
                    <a:pt x="12555" y="4338"/>
                  </a:lnTo>
                  <a:close/>
                  <a:moveTo>
                    <a:pt x="6313" y="5273"/>
                  </a:moveTo>
                  <a:lnTo>
                    <a:pt x="6313" y="7842"/>
                  </a:lnTo>
                  <a:lnTo>
                    <a:pt x="8968" y="7842"/>
                  </a:lnTo>
                  <a:cubicBezTo>
                    <a:pt x="8721" y="8737"/>
                    <a:pt x="7875" y="9394"/>
                    <a:pt x="6873" y="9394"/>
                  </a:cubicBezTo>
                  <a:cubicBezTo>
                    <a:pt x="5678" y="9394"/>
                    <a:pt x="4701" y="8456"/>
                    <a:pt x="4701" y="7299"/>
                  </a:cubicBezTo>
                  <a:cubicBezTo>
                    <a:pt x="4701" y="6330"/>
                    <a:pt x="5387" y="5512"/>
                    <a:pt x="6313" y="5273"/>
                  </a:cubicBezTo>
                  <a:close/>
                  <a:moveTo>
                    <a:pt x="12555" y="6723"/>
                  </a:moveTo>
                  <a:cubicBezTo>
                    <a:pt x="12555" y="6723"/>
                    <a:pt x="12555" y="7808"/>
                    <a:pt x="12555" y="7808"/>
                  </a:cubicBezTo>
                  <a:lnTo>
                    <a:pt x="17754" y="7808"/>
                  </a:lnTo>
                  <a:lnTo>
                    <a:pt x="17754" y="6723"/>
                  </a:lnTo>
                  <a:lnTo>
                    <a:pt x="12555" y="6723"/>
                  </a:lnTo>
                  <a:close/>
                  <a:moveTo>
                    <a:pt x="12555" y="8892"/>
                  </a:moveTo>
                  <a:cubicBezTo>
                    <a:pt x="12555" y="8892"/>
                    <a:pt x="12555" y="9970"/>
                    <a:pt x="12555" y="9970"/>
                  </a:cubicBezTo>
                  <a:lnTo>
                    <a:pt x="17754" y="9970"/>
                  </a:lnTo>
                  <a:lnTo>
                    <a:pt x="17754" y="8892"/>
                  </a:lnTo>
                  <a:lnTo>
                    <a:pt x="12555" y="8892"/>
                  </a:lnTo>
                  <a:close/>
                  <a:moveTo>
                    <a:pt x="8092" y="13447"/>
                  </a:moveTo>
                  <a:lnTo>
                    <a:pt x="8092" y="14524"/>
                  </a:lnTo>
                  <a:lnTo>
                    <a:pt x="9942" y="14524"/>
                  </a:lnTo>
                  <a:lnTo>
                    <a:pt x="4708" y="20929"/>
                  </a:lnTo>
                  <a:lnTo>
                    <a:pt x="5584" y="21600"/>
                  </a:lnTo>
                  <a:lnTo>
                    <a:pt x="10201" y="15954"/>
                  </a:lnTo>
                  <a:lnTo>
                    <a:pt x="10201" y="21159"/>
                  </a:lnTo>
                  <a:lnTo>
                    <a:pt x="11315" y="21159"/>
                  </a:lnTo>
                  <a:lnTo>
                    <a:pt x="11315" y="15853"/>
                  </a:lnTo>
                  <a:lnTo>
                    <a:pt x="15974" y="21553"/>
                  </a:lnTo>
                  <a:lnTo>
                    <a:pt x="16850" y="20882"/>
                  </a:lnTo>
                  <a:lnTo>
                    <a:pt x="11665" y="14524"/>
                  </a:lnTo>
                  <a:cubicBezTo>
                    <a:pt x="11665" y="14524"/>
                    <a:pt x="13431" y="14524"/>
                    <a:pt x="13431" y="14524"/>
                  </a:cubicBezTo>
                  <a:lnTo>
                    <a:pt x="13431" y="13447"/>
                  </a:lnTo>
                  <a:lnTo>
                    <a:pt x="8092" y="13447"/>
                  </a:lnTo>
                  <a:close/>
                </a:path>
              </a:pathLst>
            </a:custGeom>
            <a:grpFill/>
            <a:ln w="12700" cap="flat">
              <a:noFill/>
              <a:miter lim="400000"/>
            </a:ln>
            <a:effectLst/>
          </p:spPr>
          <p:txBody>
            <a:bodyPr wrap="square" lIns="14288" tIns="14288" rIns="14288" bIns="14288" numCol="1" anchor="ctr">
              <a:noAutofit/>
            </a:bodyPr>
            <a:lstStyle/>
            <a:p>
              <a:pPr defTabSz="1714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5236" name="Group 5236"/>
          <p:cNvGrpSpPr/>
          <p:nvPr/>
        </p:nvGrpSpPr>
        <p:grpSpPr>
          <a:xfrm>
            <a:off x="4906486" y="2341456"/>
            <a:ext cx="736781" cy="737271"/>
            <a:chOff x="0" y="0"/>
            <a:chExt cx="1964749" cy="1966052"/>
          </a:xfrm>
          <a:solidFill>
            <a:srgbClr val="00668B"/>
          </a:solidFill>
        </p:grpSpPr>
        <p:sp>
          <p:nvSpPr>
            <p:cNvPr id="5234" name="Shape 5234"/>
            <p:cNvSpPr/>
            <p:nvPr/>
          </p:nvSpPr>
          <p:spPr>
            <a:xfrm>
              <a:off x="0" y="0"/>
              <a:ext cx="1964750" cy="1966053"/>
            </a:xfrm>
            <a:prstGeom prst="rect">
              <a:avLst/>
            </a:prstGeom>
            <a:grpFill/>
            <a:ln w="12700" cap="flat">
              <a:noFill/>
              <a:miter lim="400000"/>
            </a:ln>
            <a:effectLst/>
          </p:spPr>
          <p:txBody>
            <a:bodyPr wrap="square" lIns="19051" tIns="19051" rIns="19051" bIns="19051" numCol="1" anchor="ctr">
              <a:noAutofit/>
            </a:bodyPr>
            <a:lstStyle/>
            <a:p>
              <a:pPr>
                <a:defRPr sz="3200">
                  <a:solidFill>
                    <a:srgbClr val="FFFFFF"/>
                  </a:solidFill>
                </a:defRPr>
              </a:pPr>
              <a:endParaRPr sz="1200"/>
            </a:p>
          </p:txBody>
        </p:sp>
        <p:sp>
          <p:nvSpPr>
            <p:cNvPr id="5235" name="Shape 5235"/>
            <p:cNvSpPr/>
            <p:nvPr/>
          </p:nvSpPr>
          <p:spPr>
            <a:xfrm>
              <a:off x="457993" y="524192"/>
              <a:ext cx="1048765" cy="917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14"/>
                  </a:lnTo>
                  <a:lnTo>
                    <a:pt x="1350" y="18514"/>
                  </a:lnTo>
                  <a:lnTo>
                    <a:pt x="1350" y="1543"/>
                  </a:lnTo>
                  <a:lnTo>
                    <a:pt x="18900" y="1543"/>
                  </a:lnTo>
                  <a:lnTo>
                    <a:pt x="18900" y="0"/>
                  </a:lnTo>
                  <a:cubicBezTo>
                    <a:pt x="18900" y="0"/>
                    <a:pt x="0" y="0"/>
                    <a:pt x="0" y="0"/>
                  </a:cubicBezTo>
                  <a:close/>
                  <a:moveTo>
                    <a:pt x="6750" y="7714"/>
                  </a:moveTo>
                  <a:cubicBezTo>
                    <a:pt x="6003" y="7714"/>
                    <a:pt x="5400" y="8404"/>
                    <a:pt x="5400" y="9257"/>
                  </a:cubicBezTo>
                  <a:cubicBezTo>
                    <a:pt x="5400" y="10110"/>
                    <a:pt x="6004" y="10800"/>
                    <a:pt x="6750" y="10800"/>
                  </a:cubicBezTo>
                  <a:cubicBezTo>
                    <a:pt x="7496" y="10800"/>
                    <a:pt x="8100" y="10110"/>
                    <a:pt x="8100" y="9257"/>
                  </a:cubicBezTo>
                  <a:cubicBezTo>
                    <a:pt x="8100" y="8404"/>
                    <a:pt x="7496" y="7714"/>
                    <a:pt x="6750" y="7714"/>
                  </a:cubicBezTo>
                  <a:cubicBezTo>
                    <a:pt x="6750" y="7714"/>
                    <a:pt x="6750" y="7714"/>
                    <a:pt x="6750" y="7714"/>
                  </a:cubicBezTo>
                  <a:close/>
                  <a:moveTo>
                    <a:pt x="5400" y="16972"/>
                  </a:moveTo>
                  <a:lnTo>
                    <a:pt x="18900" y="16972"/>
                  </a:lnTo>
                  <a:lnTo>
                    <a:pt x="16200" y="7714"/>
                  </a:lnTo>
                  <a:lnTo>
                    <a:pt x="12150" y="13886"/>
                  </a:lnTo>
                  <a:lnTo>
                    <a:pt x="9450" y="10800"/>
                  </a:lnTo>
                  <a:cubicBezTo>
                    <a:pt x="9450" y="10800"/>
                    <a:pt x="5400" y="16972"/>
                    <a:pt x="5400" y="16972"/>
                  </a:cubicBezTo>
                  <a:close/>
                  <a:moveTo>
                    <a:pt x="21600" y="3086"/>
                  </a:moveTo>
                  <a:lnTo>
                    <a:pt x="2700" y="3086"/>
                  </a:lnTo>
                  <a:lnTo>
                    <a:pt x="2700" y="21600"/>
                  </a:lnTo>
                  <a:lnTo>
                    <a:pt x="21600" y="21600"/>
                  </a:lnTo>
                  <a:cubicBezTo>
                    <a:pt x="21600" y="21600"/>
                    <a:pt x="21600" y="3086"/>
                    <a:pt x="21600" y="3086"/>
                  </a:cubicBezTo>
                  <a:close/>
                  <a:moveTo>
                    <a:pt x="20250" y="4629"/>
                  </a:moveTo>
                  <a:lnTo>
                    <a:pt x="20250" y="20057"/>
                  </a:lnTo>
                  <a:lnTo>
                    <a:pt x="4050" y="20057"/>
                  </a:lnTo>
                  <a:lnTo>
                    <a:pt x="4050" y="4629"/>
                  </a:lnTo>
                  <a:lnTo>
                    <a:pt x="20250" y="4629"/>
                  </a:lnTo>
                </a:path>
              </a:pathLst>
            </a:custGeom>
            <a:grpFill/>
            <a:ln w="12700" cap="flat">
              <a:noFill/>
              <a:miter lim="400000"/>
            </a:ln>
            <a:effectLst/>
          </p:spPr>
          <p:txBody>
            <a:bodyPr wrap="square" lIns="14288" tIns="14288" rIns="14288" bIns="14288" numCol="1" anchor="ctr">
              <a:noAutofit/>
            </a:bodyPr>
            <a:lstStyle/>
            <a:p>
              <a:pPr defTabSz="1714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grpSp>
        <p:nvGrpSpPr>
          <p:cNvPr id="5239" name="Group 5239"/>
          <p:cNvGrpSpPr/>
          <p:nvPr/>
        </p:nvGrpSpPr>
        <p:grpSpPr>
          <a:xfrm>
            <a:off x="4906486" y="3524128"/>
            <a:ext cx="736781" cy="737271"/>
            <a:chOff x="0" y="0"/>
            <a:chExt cx="1964749" cy="1966052"/>
          </a:xfrm>
          <a:solidFill>
            <a:srgbClr val="005574"/>
          </a:solidFill>
        </p:grpSpPr>
        <p:sp>
          <p:nvSpPr>
            <p:cNvPr id="5237" name="Shape 5237"/>
            <p:cNvSpPr/>
            <p:nvPr/>
          </p:nvSpPr>
          <p:spPr>
            <a:xfrm>
              <a:off x="0" y="0"/>
              <a:ext cx="1964750" cy="1966053"/>
            </a:xfrm>
            <a:prstGeom prst="rect">
              <a:avLst/>
            </a:prstGeom>
            <a:grpFill/>
            <a:ln w="12700" cap="flat">
              <a:noFill/>
              <a:miter lim="400000"/>
            </a:ln>
            <a:effectLst/>
          </p:spPr>
          <p:txBody>
            <a:bodyPr wrap="square" lIns="19051" tIns="19051" rIns="19051" bIns="19051" numCol="1" anchor="ctr">
              <a:noAutofit/>
            </a:bodyPr>
            <a:lstStyle/>
            <a:p>
              <a:pPr>
                <a:defRPr sz="3200">
                  <a:solidFill>
                    <a:srgbClr val="FFFFFF"/>
                  </a:solidFill>
                </a:defRPr>
              </a:pPr>
              <a:endParaRPr sz="1200"/>
            </a:p>
          </p:txBody>
        </p:sp>
        <p:sp>
          <p:nvSpPr>
            <p:cNvPr id="5238" name="Shape 5238"/>
            <p:cNvSpPr/>
            <p:nvPr/>
          </p:nvSpPr>
          <p:spPr>
            <a:xfrm>
              <a:off x="465100" y="497885"/>
              <a:ext cx="1034552" cy="970281"/>
            </a:xfrm>
            <a:custGeom>
              <a:avLst/>
              <a:gdLst/>
              <a:ahLst/>
              <a:cxnLst>
                <a:cxn ang="0">
                  <a:pos x="wd2" y="hd2"/>
                </a:cxn>
                <a:cxn ang="5400000">
                  <a:pos x="wd2" y="hd2"/>
                </a:cxn>
                <a:cxn ang="10800000">
                  <a:pos x="wd2" y="hd2"/>
                </a:cxn>
                <a:cxn ang="16200000">
                  <a:pos x="wd2" y="hd2"/>
                </a:cxn>
              </a:cxnLst>
              <a:rect l="0" t="0" r="r" b="b"/>
              <a:pathLst>
                <a:path w="21600" h="21600" extrusionOk="0">
                  <a:moveTo>
                    <a:pt x="1757" y="0"/>
                  </a:moveTo>
                  <a:cubicBezTo>
                    <a:pt x="787" y="0"/>
                    <a:pt x="0" y="839"/>
                    <a:pt x="0" y="1873"/>
                  </a:cubicBezTo>
                  <a:lnTo>
                    <a:pt x="0" y="14909"/>
                  </a:lnTo>
                  <a:cubicBezTo>
                    <a:pt x="0" y="15943"/>
                    <a:pt x="787" y="16782"/>
                    <a:pt x="1757" y="16782"/>
                  </a:cubicBezTo>
                  <a:lnTo>
                    <a:pt x="7792" y="16782"/>
                  </a:lnTo>
                  <a:lnTo>
                    <a:pt x="7792" y="19298"/>
                  </a:lnTo>
                  <a:lnTo>
                    <a:pt x="6839" y="19298"/>
                  </a:lnTo>
                  <a:cubicBezTo>
                    <a:pt x="6242" y="19298"/>
                    <a:pt x="5763" y="19816"/>
                    <a:pt x="5763" y="20453"/>
                  </a:cubicBezTo>
                  <a:cubicBezTo>
                    <a:pt x="5763" y="21090"/>
                    <a:pt x="6242" y="21600"/>
                    <a:pt x="6839" y="21600"/>
                  </a:cubicBezTo>
                  <a:lnTo>
                    <a:pt x="9879" y="21600"/>
                  </a:lnTo>
                  <a:cubicBezTo>
                    <a:pt x="9500" y="21031"/>
                    <a:pt x="9270" y="20346"/>
                    <a:pt x="9270" y="19596"/>
                  </a:cubicBezTo>
                  <a:cubicBezTo>
                    <a:pt x="9270" y="19596"/>
                    <a:pt x="9270" y="15248"/>
                    <a:pt x="9270" y="15248"/>
                  </a:cubicBezTo>
                  <a:lnTo>
                    <a:pt x="1757" y="15248"/>
                  </a:lnTo>
                  <a:cubicBezTo>
                    <a:pt x="1582" y="15248"/>
                    <a:pt x="1439" y="15095"/>
                    <a:pt x="1439" y="14909"/>
                  </a:cubicBezTo>
                  <a:lnTo>
                    <a:pt x="1439" y="1873"/>
                  </a:lnTo>
                  <a:cubicBezTo>
                    <a:pt x="1439" y="1687"/>
                    <a:pt x="1582" y="1534"/>
                    <a:pt x="1757" y="1534"/>
                  </a:cubicBezTo>
                  <a:lnTo>
                    <a:pt x="19765" y="1534"/>
                  </a:lnTo>
                  <a:cubicBezTo>
                    <a:pt x="19940" y="1534"/>
                    <a:pt x="20083" y="1687"/>
                    <a:pt x="20083" y="1873"/>
                  </a:cubicBezTo>
                  <a:lnTo>
                    <a:pt x="20083" y="4728"/>
                  </a:lnTo>
                  <a:cubicBezTo>
                    <a:pt x="20611" y="4794"/>
                    <a:pt x="21109" y="4978"/>
                    <a:pt x="21529" y="5281"/>
                  </a:cubicBezTo>
                  <a:lnTo>
                    <a:pt x="21529" y="1873"/>
                  </a:lnTo>
                  <a:cubicBezTo>
                    <a:pt x="21529" y="839"/>
                    <a:pt x="20735" y="0"/>
                    <a:pt x="19765" y="0"/>
                  </a:cubicBezTo>
                  <a:lnTo>
                    <a:pt x="1757" y="0"/>
                  </a:lnTo>
                  <a:close/>
                  <a:moveTo>
                    <a:pt x="12609" y="6193"/>
                  </a:moveTo>
                  <a:cubicBezTo>
                    <a:pt x="11604" y="6193"/>
                    <a:pt x="10787" y="7064"/>
                    <a:pt x="10787" y="8135"/>
                  </a:cubicBezTo>
                  <a:lnTo>
                    <a:pt x="10787" y="19561"/>
                  </a:lnTo>
                  <a:cubicBezTo>
                    <a:pt x="10787" y="20633"/>
                    <a:pt x="11604" y="21503"/>
                    <a:pt x="12609" y="21503"/>
                  </a:cubicBezTo>
                  <a:lnTo>
                    <a:pt x="15720" y="21503"/>
                  </a:lnTo>
                  <a:cubicBezTo>
                    <a:pt x="15522" y="21199"/>
                    <a:pt x="15396" y="20773"/>
                    <a:pt x="15396" y="20404"/>
                  </a:cubicBezTo>
                  <a:lnTo>
                    <a:pt x="15396" y="18745"/>
                  </a:lnTo>
                  <a:lnTo>
                    <a:pt x="12226" y="18745"/>
                  </a:lnTo>
                  <a:lnTo>
                    <a:pt x="12226" y="8135"/>
                  </a:lnTo>
                  <a:cubicBezTo>
                    <a:pt x="12226" y="7912"/>
                    <a:pt x="12399" y="7728"/>
                    <a:pt x="12609" y="7728"/>
                  </a:cubicBezTo>
                  <a:lnTo>
                    <a:pt x="19778" y="7728"/>
                  </a:lnTo>
                  <a:cubicBezTo>
                    <a:pt x="19988" y="7728"/>
                    <a:pt x="20154" y="7912"/>
                    <a:pt x="20154" y="8135"/>
                  </a:cubicBezTo>
                  <a:lnTo>
                    <a:pt x="20154" y="11419"/>
                  </a:lnTo>
                  <a:lnTo>
                    <a:pt x="20699" y="11419"/>
                  </a:lnTo>
                  <a:cubicBezTo>
                    <a:pt x="21030" y="11419"/>
                    <a:pt x="21334" y="11522"/>
                    <a:pt x="21600" y="11688"/>
                  </a:cubicBezTo>
                  <a:lnTo>
                    <a:pt x="21600" y="8135"/>
                  </a:lnTo>
                  <a:cubicBezTo>
                    <a:pt x="21600" y="7064"/>
                    <a:pt x="20783" y="6193"/>
                    <a:pt x="19778" y="6193"/>
                  </a:cubicBezTo>
                  <a:lnTo>
                    <a:pt x="12609" y="6193"/>
                  </a:lnTo>
                  <a:close/>
                  <a:moveTo>
                    <a:pt x="17082" y="12386"/>
                  </a:moveTo>
                  <a:cubicBezTo>
                    <a:pt x="16583" y="12386"/>
                    <a:pt x="16181" y="12816"/>
                    <a:pt x="16181" y="13347"/>
                  </a:cubicBezTo>
                  <a:lnTo>
                    <a:pt x="16181" y="20411"/>
                  </a:lnTo>
                  <a:cubicBezTo>
                    <a:pt x="16181" y="20942"/>
                    <a:pt x="16583" y="21372"/>
                    <a:pt x="17082" y="21372"/>
                  </a:cubicBezTo>
                  <a:lnTo>
                    <a:pt x="20576" y="21372"/>
                  </a:lnTo>
                  <a:cubicBezTo>
                    <a:pt x="21074" y="21372"/>
                    <a:pt x="21483" y="20942"/>
                    <a:pt x="21483" y="20411"/>
                  </a:cubicBezTo>
                  <a:lnTo>
                    <a:pt x="21483" y="13347"/>
                  </a:lnTo>
                  <a:cubicBezTo>
                    <a:pt x="21483" y="12816"/>
                    <a:pt x="21074" y="12386"/>
                    <a:pt x="20576" y="12386"/>
                  </a:cubicBezTo>
                  <a:lnTo>
                    <a:pt x="17082" y="12386"/>
                  </a:lnTo>
                  <a:close/>
                  <a:moveTo>
                    <a:pt x="17263" y="13541"/>
                  </a:moveTo>
                  <a:lnTo>
                    <a:pt x="20401" y="13541"/>
                  </a:lnTo>
                  <a:lnTo>
                    <a:pt x="20401" y="19644"/>
                  </a:lnTo>
                  <a:lnTo>
                    <a:pt x="17263" y="19644"/>
                  </a:lnTo>
                  <a:cubicBezTo>
                    <a:pt x="17263" y="19644"/>
                    <a:pt x="17263" y="13541"/>
                    <a:pt x="17263" y="13541"/>
                  </a:cubicBezTo>
                  <a:close/>
                  <a:moveTo>
                    <a:pt x="18832" y="20093"/>
                  </a:moveTo>
                  <a:cubicBezTo>
                    <a:pt x="19041" y="20093"/>
                    <a:pt x="19208" y="20277"/>
                    <a:pt x="19208" y="20501"/>
                  </a:cubicBezTo>
                  <a:cubicBezTo>
                    <a:pt x="19208" y="20620"/>
                    <a:pt x="19161" y="20724"/>
                    <a:pt x="19085" y="20798"/>
                  </a:cubicBezTo>
                  <a:cubicBezTo>
                    <a:pt x="19017" y="20864"/>
                    <a:pt x="18930" y="20909"/>
                    <a:pt x="18832" y="20909"/>
                  </a:cubicBezTo>
                  <a:cubicBezTo>
                    <a:pt x="18732" y="20909"/>
                    <a:pt x="18640" y="20864"/>
                    <a:pt x="18573" y="20798"/>
                  </a:cubicBezTo>
                  <a:cubicBezTo>
                    <a:pt x="18496" y="20724"/>
                    <a:pt x="18449" y="20620"/>
                    <a:pt x="18449" y="20501"/>
                  </a:cubicBezTo>
                  <a:cubicBezTo>
                    <a:pt x="18449" y="20277"/>
                    <a:pt x="18620" y="20093"/>
                    <a:pt x="18832" y="20093"/>
                  </a:cubicBezTo>
                  <a:close/>
                </a:path>
              </a:pathLst>
            </a:custGeom>
            <a:grpFill/>
            <a:ln w="12700" cap="flat">
              <a:noFill/>
              <a:miter lim="400000"/>
            </a:ln>
            <a:effectLst/>
          </p:spPr>
          <p:txBody>
            <a:bodyPr wrap="square" lIns="14288" tIns="14288" rIns="14288" bIns="14288" numCol="1" anchor="ctr">
              <a:noAutofit/>
            </a:bodyPr>
            <a:lstStyle/>
            <a:p>
              <a:pPr defTabSz="1714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grpSp>
      <p:pic>
        <p:nvPicPr>
          <p:cNvPr id="9" name="Picture 8">
            <a:extLst>
              <a:ext uri="{FF2B5EF4-FFF2-40B4-BE49-F238E27FC236}">
                <a16:creationId xmlns:a16="http://schemas.microsoft.com/office/drawing/2014/main" id="{8CCF95A2-2408-468D-B13F-302FCFC0E3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294" y="3655144"/>
            <a:ext cx="508000" cy="508000"/>
          </a:xfrm>
          <a:prstGeom prst="rect">
            <a:avLst/>
          </a:prstGeom>
        </p:spPr>
      </p:pic>
      <p:pic>
        <p:nvPicPr>
          <p:cNvPr id="11" name="Picture 10">
            <a:extLst>
              <a:ext uri="{FF2B5EF4-FFF2-40B4-BE49-F238E27FC236}">
                <a16:creationId xmlns:a16="http://schemas.microsoft.com/office/drawing/2014/main" id="{2023D343-FD2E-4318-A664-BD69C768C1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4923" y="1197467"/>
            <a:ext cx="659906" cy="659906"/>
          </a:xfrm>
          <a:prstGeom prst="rect">
            <a:avLst/>
          </a:prstGeom>
        </p:spPr>
      </p:pic>
      <p:pic>
        <p:nvPicPr>
          <p:cNvPr id="13" name="Picture 12">
            <a:extLst>
              <a:ext uri="{FF2B5EF4-FFF2-40B4-BE49-F238E27FC236}">
                <a16:creationId xmlns:a16="http://schemas.microsoft.com/office/drawing/2014/main" id="{CAC81FCE-F495-4327-9090-DE384682EE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7226" y="2462441"/>
            <a:ext cx="495300" cy="495300"/>
          </a:xfrm>
          <a:prstGeom prst="rect">
            <a:avLst/>
          </a:prstGeom>
        </p:spPr>
      </p:pic>
      <p:pic>
        <p:nvPicPr>
          <p:cNvPr id="15" name="Picture 14">
            <a:extLst>
              <a:ext uri="{FF2B5EF4-FFF2-40B4-BE49-F238E27FC236}">
                <a16:creationId xmlns:a16="http://schemas.microsoft.com/office/drawing/2014/main" id="{938A66A6-472E-473E-BF68-8D21CE49DE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539" y="3627292"/>
            <a:ext cx="530942" cy="530942"/>
          </a:xfrm>
          <a:prstGeom prst="rect">
            <a:avLst/>
          </a:prstGeom>
        </p:spPr>
      </p:pic>
      <p:sp>
        <p:nvSpPr>
          <p:cNvPr id="2" name="Rectangle 1">
            <a:extLst>
              <a:ext uri="{FF2B5EF4-FFF2-40B4-BE49-F238E27FC236}">
                <a16:creationId xmlns:a16="http://schemas.microsoft.com/office/drawing/2014/main" id="{4AE044F4-BD27-41A6-A324-2E691F2BD854}"/>
              </a:ext>
            </a:extLst>
          </p:cNvPr>
          <p:cNvSpPr/>
          <p:nvPr/>
        </p:nvSpPr>
        <p:spPr>
          <a:xfrm>
            <a:off x="476971" y="711729"/>
            <a:ext cx="3134191" cy="338554"/>
          </a:xfrm>
          <a:prstGeom prst="rect">
            <a:avLst/>
          </a:prstGeom>
        </p:spPr>
        <p:txBody>
          <a:bodyPr wrap="none">
            <a:spAutoFit/>
          </a:bodyPr>
          <a:lstStyle/>
          <a:p>
            <a:pPr algn="l">
              <a:lnSpc>
                <a:spcPct val="80000"/>
              </a:lnSpc>
              <a:defRPr sz="3200">
                <a:solidFill>
                  <a:srgbClr val="0085AD"/>
                </a:solidFill>
                <a:latin typeface="Geomanist Bold"/>
                <a:ea typeface="Geomanist Bold"/>
                <a:cs typeface="Geomanist Bold"/>
                <a:sym typeface="Geomanist Bold"/>
              </a:defRPr>
            </a:pPr>
            <a:r>
              <a:rPr lang="en-US" sz="2000" dirty="0">
                <a:solidFill>
                  <a:schemeClr val="accent1"/>
                </a:solidFill>
              </a:rPr>
              <a:t>WHAT CAUSES TERRORISM?</a:t>
            </a:r>
          </a:p>
        </p:txBody>
      </p:sp>
      <p:sp>
        <p:nvSpPr>
          <p:cNvPr id="53" name="Shape 5207">
            <a:extLst>
              <a:ext uri="{FF2B5EF4-FFF2-40B4-BE49-F238E27FC236}">
                <a16:creationId xmlns:a16="http://schemas.microsoft.com/office/drawing/2014/main" id="{B7B16737-FA2D-4336-8C37-6A38B7902151}"/>
              </a:ext>
            </a:extLst>
          </p:cNvPr>
          <p:cNvSpPr/>
          <p:nvPr/>
        </p:nvSpPr>
        <p:spPr>
          <a:xfrm>
            <a:off x="1583929" y="1158785"/>
            <a:ext cx="2470651" cy="5598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p>
            <a:pPr algn="l">
              <a:lnSpc>
                <a:spcPct val="80000"/>
              </a:lnSpc>
              <a:defRPr sz="3200">
                <a:solidFill>
                  <a:srgbClr val="00B18D"/>
                </a:solidFill>
                <a:latin typeface="Geomanist Bold"/>
                <a:ea typeface="Geomanist Bold"/>
                <a:cs typeface="Geomanist Bold"/>
                <a:sym typeface="Geomanist Bold"/>
              </a:defRPr>
            </a:pPr>
            <a:r>
              <a:rPr lang="en-US" sz="1400" dirty="0">
                <a:solidFill>
                  <a:schemeClr val="accent2"/>
                </a:solidFill>
              </a:rPr>
              <a:t>UNABLE OR UNWILLING TO BRING ABOUT CHANGE PEACEFULLY?</a:t>
            </a:r>
          </a:p>
        </p:txBody>
      </p:sp>
      <p:pic>
        <p:nvPicPr>
          <p:cNvPr id="1028" name="Picture 4" descr="Image result for light blue exclamation mark">
            <a:extLst>
              <a:ext uri="{FF2B5EF4-FFF2-40B4-BE49-F238E27FC236}">
                <a16:creationId xmlns:a16="http://schemas.microsoft.com/office/drawing/2014/main" id="{3D8B38C7-AE68-4F38-A7F5-9AA8828CE3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946" y="1237666"/>
            <a:ext cx="579507" cy="5795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edia-private.canva.com/MACuzlaSIUM/1/screen.png?response-expires=Wed%2C%2014%20Mar%202018%2013%3A00%3A54%20GMT&amp;AWSAccessKeyId=AKIAJWF6QO3UH4PAAJ6Q&amp;Expires=1521032454&amp;Signature=b2iaAG7XupOAVPxjduU2GZJMreY%3D">
            <a:extLst>
              <a:ext uri="{FF2B5EF4-FFF2-40B4-BE49-F238E27FC236}">
                <a16:creationId xmlns:a16="http://schemas.microsoft.com/office/drawing/2014/main" id="{52C89E65-AAF4-4483-9D9C-64DAA7F57A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702" y="2492100"/>
            <a:ext cx="629751" cy="43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542636"/>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5198"/>
                                        </p:tgtEl>
                                        <p:attrNameLst>
                                          <p:attrName>style.visibility</p:attrName>
                                        </p:attrNameLst>
                                      </p:cBhvr>
                                      <p:to>
                                        <p:strVal val="visible"/>
                                      </p:to>
                                    </p:set>
                                    <p:anim calcmode="lin" valueType="num">
                                      <p:cBhvr>
                                        <p:cTn id="7" dur="400" fill="hold"/>
                                        <p:tgtEl>
                                          <p:spTgt spid="5198"/>
                                        </p:tgtEl>
                                        <p:attrNameLst>
                                          <p:attrName>ppt_w</p:attrName>
                                        </p:attrNameLst>
                                      </p:cBhvr>
                                      <p:tavLst>
                                        <p:tav tm="0">
                                          <p:val>
                                            <p:strVal val="4*#ppt_w"/>
                                          </p:val>
                                        </p:tav>
                                        <p:tav tm="100000">
                                          <p:val>
                                            <p:strVal val="#ppt_w"/>
                                          </p:val>
                                        </p:tav>
                                      </p:tavLst>
                                    </p:anim>
                                    <p:anim calcmode="lin" valueType="num">
                                      <p:cBhvr>
                                        <p:cTn id="8" dur="400" fill="hold"/>
                                        <p:tgtEl>
                                          <p:spTgt spid="5198"/>
                                        </p:tgtEl>
                                        <p:attrNameLst>
                                          <p:attrName>ppt_h</p:attrName>
                                        </p:attrNameLst>
                                      </p:cBhvr>
                                      <p:tavLst>
                                        <p:tav tm="0">
                                          <p:val>
                                            <p:strVal val="4*#ppt_h"/>
                                          </p:val>
                                        </p:tav>
                                        <p:tav tm="100000">
                                          <p:val>
                                            <p:strVal val="#ppt_h"/>
                                          </p:val>
                                        </p:tav>
                                      </p:tavLst>
                                    </p:anim>
                                  </p:childTnLst>
                                </p:cTn>
                              </p:par>
                            </p:childTnLst>
                          </p:cTn>
                        </p:par>
                        <p:par>
                          <p:cTn id="9" fill="hold">
                            <p:stCondLst>
                              <p:cond delay="400"/>
                            </p:stCondLst>
                            <p:childTnLst>
                              <p:par>
                                <p:cTn id="10" presetID="23" presetClass="entr" presetSubtype="16" fill="hold" grpId="0" nodeType="afterEffect">
                                  <p:stCondLst>
                                    <p:cond delay="0"/>
                                  </p:stCondLst>
                                  <p:iterate>
                                    <p:tmAbs val="0"/>
                                  </p:iterate>
                                  <p:childTnLst>
                                    <p:set>
                                      <p:cBhvr>
                                        <p:cTn id="11" fill="hold"/>
                                        <p:tgtEl>
                                          <p:spTgt spid="5224"/>
                                        </p:tgtEl>
                                        <p:attrNameLst>
                                          <p:attrName>style.visibility</p:attrName>
                                        </p:attrNameLst>
                                      </p:cBhvr>
                                      <p:to>
                                        <p:strVal val="visible"/>
                                      </p:to>
                                    </p:set>
                                    <p:anim calcmode="lin" valueType="num">
                                      <p:cBhvr>
                                        <p:cTn id="12" dur="750" fill="hold"/>
                                        <p:tgtEl>
                                          <p:spTgt spid="5224"/>
                                        </p:tgtEl>
                                        <p:attrNameLst>
                                          <p:attrName>ppt_w</p:attrName>
                                        </p:attrNameLst>
                                      </p:cBhvr>
                                      <p:tavLst>
                                        <p:tav tm="0">
                                          <p:val>
                                            <p:fltVal val="0"/>
                                          </p:val>
                                        </p:tav>
                                        <p:tav tm="100000">
                                          <p:val>
                                            <p:strVal val="#ppt_w"/>
                                          </p:val>
                                        </p:tav>
                                      </p:tavLst>
                                    </p:anim>
                                    <p:anim calcmode="lin" valueType="num">
                                      <p:cBhvr>
                                        <p:cTn id="13" dur="750" fill="hold"/>
                                        <p:tgtEl>
                                          <p:spTgt spid="5224"/>
                                        </p:tgtEl>
                                        <p:attrNameLst>
                                          <p:attrName>ppt_h</p:attrName>
                                        </p:attrNameLst>
                                      </p:cBhvr>
                                      <p:tavLst>
                                        <p:tav tm="0">
                                          <p:val>
                                            <p:fltVal val="0"/>
                                          </p:val>
                                        </p:tav>
                                        <p:tav tm="100000">
                                          <p:val>
                                            <p:strVal val="#ppt_h"/>
                                          </p:val>
                                        </p:tav>
                                      </p:tavLst>
                                    </p:anim>
                                  </p:childTnLst>
                                </p:cTn>
                              </p:par>
                            </p:childTnLst>
                          </p:cTn>
                        </p:par>
                        <p:par>
                          <p:cTn id="14" fill="hold">
                            <p:stCondLst>
                              <p:cond delay="1150"/>
                            </p:stCondLst>
                            <p:childTnLst>
                              <p:par>
                                <p:cTn id="15" presetID="22" presetClass="entr" presetSubtype="8" fill="hold" grpId="0" nodeType="afterEffect">
                                  <p:stCondLst>
                                    <p:cond delay="0"/>
                                  </p:stCondLst>
                                  <p:iterate>
                                    <p:tmAbs val="0"/>
                                  </p:iterate>
                                  <p:childTnLst>
                                    <p:set>
                                      <p:cBhvr>
                                        <p:cTn id="16" fill="hold"/>
                                        <p:tgtEl>
                                          <p:spTgt spid="5201"/>
                                        </p:tgtEl>
                                        <p:attrNameLst>
                                          <p:attrName>style.visibility</p:attrName>
                                        </p:attrNameLst>
                                      </p:cBhvr>
                                      <p:to>
                                        <p:strVal val="visible"/>
                                      </p:to>
                                    </p:set>
                                    <p:animEffect transition="in" filter="wipe(left)">
                                      <p:cBhvr>
                                        <p:cTn id="17" dur="450"/>
                                        <p:tgtEl>
                                          <p:spTgt spid="5201"/>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iterate>
                                    <p:tmAbs val="0"/>
                                  </p:iterate>
                                  <p:childTnLst>
                                    <p:set>
                                      <p:cBhvr>
                                        <p:cTn id="21" fill="hold"/>
                                        <p:tgtEl>
                                          <p:spTgt spid="5206"/>
                                        </p:tgtEl>
                                        <p:attrNameLst>
                                          <p:attrName>style.visibility</p:attrName>
                                        </p:attrNameLst>
                                      </p:cBhvr>
                                      <p:to>
                                        <p:strVal val="visible"/>
                                      </p:to>
                                    </p:set>
                                    <p:anim calcmode="lin" valueType="num">
                                      <p:cBhvr>
                                        <p:cTn id="22" dur="400" fill="hold"/>
                                        <p:tgtEl>
                                          <p:spTgt spid="5206"/>
                                        </p:tgtEl>
                                        <p:attrNameLst>
                                          <p:attrName>ppt_w</p:attrName>
                                        </p:attrNameLst>
                                      </p:cBhvr>
                                      <p:tavLst>
                                        <p:tav tm="0">
                                          <p:val>
                                            <p:strVal val="4*#ppt_w"/>
                                          </p:val>
                                        </p:tav>
                                        <p:tav tm="100000">
                                          <p:val>
                                            <p:strVal val="#ppt_w"/>
                                          </p:val>
                                        </p:tav>
                                      </p:tavLst>
                                    </p:anim>
                                    <p:anim calcmode="lin" valueType="num">
                                      <p:cBhvr>
                                        <p:cTn id="23" dur="400" fill="hold"/>
                                        <p:tgtEl>
                                          <p:spTgt spid="5206"/>
                                        </p:tgtEl>
                                        <p:attrNameLst>
                                          <p:attrName>ppt_h</p:attrName>
                                        </p:attrNameLst>
                                      </p:cBhvr>
                                      <p:tavLst>
                                        <p:tav tm="0">
                                          <p:val>
                                            <p:strVal val="4*#ppt_h"/>
                                          </p:val>
                                        </p:tav>
                                        <p:tav tm="100000">
                                          <p:val>
                                            <p:strVal val="#ppt_h"/>
                                          </p:val>
                                        </p:tav>
                                      </p:tavLst>
                                    </p:anim>
                                  </p:childTnLst>
                                </p:cTn>
                              </p:par>
                            </p:childTnLst>
                          </p:cTn>
                        </p:par>
                        <p:par>
                          <p:cTn id="24" fill="hold">
                            <p:stCondLst>
                              <p:cond delay="400"/>
                            </p:stCondLst>
                            <p:childTnLst>
                              <p:par>
                                <p:cTn id="25" presetID="23" presetClass="entr" presetSubtype="16" fill="hold" grpId="0" nodeType="afterEffect">
                                  <p:stCondLst>
                                    <p:cond delay="0"/>
                                  </p:stCondLst>
                                  <p:iterate>
                                    <p:tmAbs val="0"/>
                                  </p:iterate>
                                  <p:childTnLst>
                                    <p:set>
                                      <p:cBhvr>
                                        <p:cTn id="26" fill="hold"/>
                                        <p:tgtEl>
                                          <p:spTgt spid="5227"/>
                                        </p:tgtEl>
                                        <p:attrNameLst>
                                          <p:attrName>style.visibility</p:attrName>
                                        </p:attrNameLst>
                                      </p:cBhvr>
                                      <p:to>
                                        <p:strVal val="visible"/>
                                      </p:to>
                                    </p:set>
                                    <p:anim calcmode="lin" valueType="num">
                                      <p:cBhvr>
                                        <p:cTn id="27" dur="750" fill="hold"/>
                                        <p:tgtEl>
                                          <p:spTgt spid="5227"/>
                                        </p:tgtEl>
                                        <p:attrNameLst>
                                          <p:attrName>ppt_w</p:attrName>
                                        </p:attrNameLst>
                                      </p:cBhvr>
                                      <p:tavLst>
                                        <p:tav tm="0">
                                          <p:val>
                                            <p:fltVal val="0"/>
                                          </p:val>
                                        </p:tav>
                                        <p:tav tm="100000">
                                          <p:val>
                                            <p:strVal val="#ppt_w"/>
                                          </p:val>
                                        </p:tav>
                                      </p:tavLst>
                                    </p:anim>
                                    <p:anim calcmode="lin" valueType="num">
                                      <p:cBhvr>
                                        <p:cTn id="28" dur="750" fill="hold"/>
                                        <p:tgtEl>
                                          <p:spTgt spid="5227"/>
                                        </p:tgtEl>
                                        <p:attrNameLst>
                                          <p:attrName>ppt_h</p:attrName>
                                        </p:attrNameLst>
                                      </p:cBhvr>
                                      <p:tavLst>
                                        <p:tav tm="0">
                                          <p:val>
                                            <p:fltVal val="0"/>
                                          </p:val>
                                        </p:tav>
                                        <p:tav tm="100000">
                                          <p:val>
                                            <p:strVal val="#ppt_h"/>
                                          </p:val>
                                        </p:tav>
                                      </p:tavLst>
                                    </p:anim>
                                  </p:childTnLst>
                                </p:cTn>
                              </p:par>
                            </p:childTnLst>
                          </p:cTn>
                        </p:par>
                        <p:par>
                          <p:cTn id="29" fill="hold">
                            <p:stCondLst>
                              <p:cond delay="1150"/>
                            </p:stCondLst>
                            <p:childTnLst>
                              <p:par>
                                <p:cTn id="30" presetID="22" presetClass="entr" presetSubtype="8" fill="hold" grpId="0" nodeType="afterEffect">
                                  <p:stCondLst>
                                    <p:cond delay="0"/>
                                  </p:stCondLst>
                                  <p:iterate>
                                    <p:tmAbs val="0"/>
                                  </p:iterate>
                                  <p:childTnLst>
                                    <p:set>
                                      <p:cBhvr>
                                        <p:cTn id="31" fill="hold"/>
                                        <p:tgtEl>
                                          <p:spTgt spid="5209"/>
                                        </p:tgtEl>
                                        <p:attrNameLst>
                                          <p:attrName>style.visibility</p:attrName>
                                        </p:attrNameLst>
                                      </p:cBhvr>
                                      <p:to>
                                        <p:strVal val="visible"/>
                                      </p:to>
                                    </p:set>
                                    <p:animEffect transition="in" filter="wipe(left)">
                                      <p:cBhvr>
                                        <p:cTn id="32" dur="450"/>
                                        <p:tgtEl>
                                          <p:spTgt spid="5209"/>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iterate>
                                    <p:tmAbs val="0"/>
                                  </p:iterate>
                                  <p:childTnLst>
                                    <p:set>
                                      <p:cBhvr>
                                        <p:cTn id="36" fill="hold"/>
                                        <p:tgtEl>
                                          <p:spTgt spid="5214"/>
                                        </p:tgtEl>
                                        <p:attrNameLst>
                                          <p:attrName>style.visibility</p:attrName>
                                        </p:attrNameLst>
                                      </p:cBhvr>
                                      <p:to>
                                        <p:strVal val="visible"/>
                                      </p:to>
                                    </p:set>
                                    <p:anim calcmode="lin" valueType="num">
                                      <p:cBhvr>
                                        <p:cTn id="37" dur="400" fill="hold"/>
                                        <p:tgtEl>
                                          <p:spTgt spid="5214"/>
                                        </p:tgtEl>
                                        <p:attrNameLst>
                                          <p:attrName>ppt_w</p:attrName>
                                        </p:attrNameLst>
                                      </p:cBhvr>
                                      <p:tavLst>
                                        <p:tav tm="0">
                                          <p:val>
                                            <p:strVal val="4*#ppt_w"/>
                                          </p:val>
                                        </p:tav>
                                        <p:tav tm="100000">
                                          <p:val>
                                            <p:strVal val="#ppt_w"/>
                                          </p:val>
                                        </p:tav>
                                      </p:tavLst>
                                    </p:anim>
                                    <p:anim calcmode="lin" valueType="num">
                                      <p:cBhvr>
                                        <p:cTn id="38" dur="400" fill="hold"/>
                                        <p:tgtEl>
                                          <p:spTgt spid="5214"/>
                                        </p:tgtEl>
                                        <p:attrNameLst>
                                          <p:attrName>ppt_h</p:attrName>
                                        </p:attrNameLst>
                                      </p:cBhvr>
                                      <p:tavLst>
                                        <p:tav tm="0">
                                          <p:val>
                                            <p:strVal val="4*#ppt_h"/>
                                          </p:val>
                                        </p:tav>
                                        <p:tav tm="100000">
                                          <p:val>
                                            <p:strVal val="#ppt_h"/>
                                          </p:val>
                                        </p:tav>
                                      </p:tavLst>
                                    </p:anim>
                                  </p:childTnLst>
                                </p:cTn>
                              </p:par>
                            </p:childTnLst>
                          </p:cTn>
                        </p:par>
                        <p:par>
                          <p:cTn id="39" fill="hold">
                            <p:stCondLst>
                              <p:cond delay="400"/>
                            </p:stCondLst>
                            <p:childTnLst>
                              <p:par>
                                <p:cTn id="40" presetID="23" presetClass="entr" presetSubtype="16" fill="hold" grpId="0" nodeType="afterEffect">
                                  <p:stCondLst>
                                    <p:cond delay="0"/>
                                  </p:stCondLst>
                                  <p:iterate>
                                    <p:tmAbs val="0"/>
                                  </p:iterate>
                                  <p:childTnLst>
                                    <p:set>
                                      <p:cBhvr>
                                        <p:cTn id="41" fill="hold"/>
                                        <p:tgtEl>
                                          <p:spTgt spid="5230"/>
                                        </p:tgtEl>
                                        <p:attrNameLst>
                                          <p:attrName>style.visibility</p:attrName>
                                        </p:attrNameLst>
                                      </p:cBhvr>
                                      <p:to>
                                        <p:strVal val="visible"/>
                                      </p:to>
                                    </p:set>
                                    <p:anim calcmode="lin" valueType="num">
                                      <p:cBhvr>
                                        <p:cTn id="42" dur="750" fill="hold"/>
                                        <p:tgtEl>
                                          <p:spTgt spid="5230"/>
                                        </p:tgtEl>
                                        <p:attrNameLst>
                                          <p:attrName>ppt_w</p:attrName>
                                        </p:attrNameLst>
                                      </p:cBhvr>
                                      <p:tavLst>
                                        <p:tav tm="0">
                                          <p:val>
                                            <p:fltVal val="0"/>
                                          </p:val>
                                        </p:tav>
                                        <p:tav tm="100000">
                                          <p:val>
                                            <p:strVal val="#ppt_w"/>
                                          </p:val>
                                        </p:tav>
                                      </p:tavLst>
                                    </p:anim>
                                    <p:anim calcmode="lin" valueType="num">
                                      <p:cBhvr>
                                        <p:cTn id="43" dur="750" fill="hold"/>
                                        <p:tgtEl>
                                          <p:spTgt spid="5230"/>
                                        </p:tgtEl>
                                        <p:attrNameLst>
                                          <p:attrName>ppt_h</p:attrName>
                                        </p:attrNameLst>
                                      </p:cBhvr>
                                      <p:tavLst>
                                        <p:tav tm="0">
                                          <p:val>
                                            <p:fltVal val="0"/>
                                          </p:val>
                                        </p:tav>
                                        <p:tav tm="100000">
                                          <p:val>
                                            <p:strVal val="#ppt_h"/>
                                          </p:val>
                                        </p:tav>
                                      </p:tavLst>
                                    </p:anim>
                                  </p:childTnLst>
                                </p:cTn>
                              </p:par>
                            </p:childTnLst>
                          </p:cTn>
                        </p:par>
                        <p:par>
                          <p:cTn id="44" fill="hold">
                            <p:stCondLst>
                              <p:cond delay="1150"/>
                            </p:stCondLst>
                            <p:childTnLst>
                              <p:par>
                                <p:cTn id="45" presetID="22" presetClass="entr" presetSubtype="8" fill="hold" grpId="0" nodeType="afterEffect">
                                  <p:stCondLst>
                                    <p:cond delay="0"/>
                                  </p:stCondLst>
                                  <p:iterate>
                                    <p:tmAbs val="0"/>
                                  </p:iterate>
                                  <p:childTnLst>
                                    <p:set>
                                      <p:cBhvr>
                                        <p:cTn id="46" fill="hold"/>
                                        <p:tgtEl>
                                          <p:spTgt spid="5217"/>
                                        </p:tgtEl>
                                        <p:attrNameLst>
                                          <p:attrName>style.visibility</p:attrName>
                                        </p:attrNameLst>
                                      </p:cBhvr>
                                      <p:to>
                                        <p:strVal val="visible"/>
                                      </p:to>
                                    </p:set>
                                    <p:animEffect transition="in" filter="wipe(left)">
                                      <p:cBhvr>
                                        <p:cTn id="47" dur="450"/>
                                        <p:tgtEl>
                                          <p:spTgt spid="5217"/>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32" fill="hold" grpId="0" nodeType="clickEffect">
                                  <p:stCondLst>
                                    <p:cond delay="0"/>
                                  </p:stCondLst>
                                  <p:iterate>
                                    <p:tmAbs val="0"/>
                                  </p:iterate>
                                  <p:childTnLst>
                                    <p:set>
                                      <p:cBhvr>
                                        <p:cTn id="51" fill="hold"/>
                                        <p:tgtEl>
                                          <p:spTgt spid="5202"/>
                                        </p:tgtEl>
                                        <p:attrNameLst>
                                          <p:attrName>style.visibility</p:attrName>
                                        </p:attrNameLst>
                                      </p:cBhvr>
                                      <p:to>
                                        <p:strVal val="visible"/>
                                      </p:to>
                                    </p:set>
                                    <p:anim calcmode="lin" valueType="num">
                                      <p:cBhvr>
                                        <p:cTn id="52" dur="400" fill="hold"/>
                                        <p:tgtEl>
                                          <p:spTgt spid="5202"/>
                                        </p:tgtEl>
                                        <p:attrNameLst>
                                          <p:attrName>ppt_w</p:attrName>
                                        </p:attrNameLst>
                                      </p:cBhvr>
                                      <p:tavLst>
                                        <p:tav tm="0">
                                          <p:val>
                                            <p:strVal val="4*#ppt_w"/>
                                          </p:val>
                                        </p:tav>
                                        <p:tav tm="100000">
                                          <p:val>
                                            <p:strVal val="#ppt_w"/>
                                          </p:val>
                                        </p:tav>
                                      </p:tavLst>
                                    </p:anim>
                                    <p:anim calcmode="lin" valueType="num">
                                      <p:cBhvr>
                                        <p:cTn id="53" dur="400" fill="hold"/>
                                        <p:tgtEl>
                                          <p:spTgt spid="5202"/>
                                        </p:tgtEl>
                                        <p:attrNameLst>
                                          <p:attrName>ppt_h</p:attrName>
                                        </p:attrNameLst>
                                      </p:cBhvr>
                                      <p:tavLst>
                                        <p:tav tm="0">
                                          <p:val>
                                            <p:strVal val="4*#ppt_h"/>
                                          </p:val>
                                        </p:tav>
                                        <p:tav tm="100000">
                                          <p:val>
                                            <p:strVal val="#ppt_h"/>
                                          </p:val>
                                        </p:tav>
                                      </p:tavLst>
                                    </p:anim>
                                  </p:childTnLst>
                                </p:cTn>
                              </p:par>
                            </p:childTnLst>
                          </p:cTn>
                        </p:par>
                        <p:par>
                          <p:cTn id="54" fill="hold">
                            <p:stCondLst>
                              <p:cond delay="400"/>
                            </p:stCondLst>
                            <p:childTnLst>
                              <p:par>
                                <p:cTn id="55" presetID="23" presetClass="entr" presetSubtype="16" fill="hold" grpId="0" nodeType="afterEffect">
                                  <p:stCondLst>
                                    <p:cond delay="0"/>
                                  </p:stCondLst>
                                  <p:iterate>
                                    <p:tmAbs val="0"/>
                                  </p:iterate>
                                  <p:childTnLst>
                                    <p:set>
                                      <p:cBhvr>
                                        <p:cTn id="56" fill="hold"/>
                                        <p:tgtEl>
                                          <p:spTgt spid="5233"/>
                                        </p:tgtEl>
                                        <p:attrNameLst>
                                          <p:attrName>style.visibility</p:attrName>
                                        </p:attrNameLst>
                                      </p:cBhvr>
                                      <p:to>
                                        <p:strVal val="visible"/>
                                      </p:to>
                                    </p:set>
                                    <p:anim calcmode="lin" valueType="num">
                                      <p:cBhvr>
                                        <p:cTn id="57" dur="750" fill="hold"/>
                                        <p:tgtEl>
                                          <p:spTgt spid="5233"/>
                                        </p:tgtEl>
                                        <p:attrNameLst>
                                          <p:attrName>ppt_w</p:attrName>
                                        </p:attrNameLst>
                                      </p:cBhvr>
                                      <p:tavLst>
                                        <p:tav tm="0">
                                          <p:val>
                                            <p:fltVal val="0"/>
                                          </p:val>
                                        </p:tav>
                                        <p:tav tm="100000">
                                          <p:val>
                                            <p:strVal val="#ppt_w"/>
                                          </p:val>
                                        </p:tav>
                                      </p:tavLst>
                                    </p:anim>
                                    <p:anim calcmode="lin" valueType="num">
                                      <p:cBhvr>
                                        <p:cTn id="58" dur="750" fill="hold"/>
                                        <p:tgtEl>
                                          <p:spTgt spid="5233"/>
                                        </p:tgtEl>
                                        <p:attrNameLst>
                                          <p:attrName>ppt_h</p:attrName>
                                        </p:attrNameLst>
                                      </p:cBhvr>
                                      <p:tavLst>
                                        <p:tav tm="0">
                                          <p:val>
                                            <p:fltVal val="0"/>
                                          </p:val>
                                        </p:tav>
                                        <p:tav tm="100000">
                                          <p:val>
                                            <p:strVal val="#ppt_h"/>
                                          </p:val>
                                        </p:tav>
                                      </p:tavLst>
                                    </p:anim>
                                  </p:childTnLst>
                                </p:cTn>
                              </p:par>
                            </p:childTnLst>
                          </p:cTn>
                        </p:par>
                        <p:par>
                          <p:cTn id="59" fill="hold">
                            <p:stCondLst>
                              <p:cond delay="1150"/>
                            </p:stCondLst>
                            <p:childTnLst>
                              <p:par>
                                <p:cTn id="60" presetID="22" presetClass="entr" presetSubtype="8" fill="hold" grpId="0" nodeType="afterEffect">
                                  <p:stCondLst>
                                    <p:cond delay="0"/>
                                  </p:stCondLst>
                                  <p:iterate>
                                    <p:tmAbs val="0"/>
                                  </p:iterate>
                                  <p:childTnLst>
                                    <p:set>
                                      <p:cBhvr>
                                        <p:cTn id="61" fill="hold"/>
                                        <p:tgtEl>
                                          <p:spTgt spid="5205"/>
                                        </p:tgtEl>
                                        <p:attrNameLst>
                                          <p:attrName>style.visibility</p:attrName>
                                        </p:attrNameLst>
                                      </p:cBhvr>
                                      <p:to>
                                        <p:strVal val="visible"/>
                                      </p:to>
                                    </p:set>
                                    <p:animEffect transition="in" filter="wipe(left)">
                                      <p:cBhvr>
                                        <p:cTn id="62" dur="450"/>
                                        <p:tgtEl>
                                          <p:spTgt spid="5205"/>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32" fill="hold" grpId="0" nodeType="clickEffect">
                                  <p:stCondLst>
                                    <p:cond delay="0"/>
                                  </p:stCondLst>
                                  <p:iterate>
                                    <p:tmAbs val="0"/>
                                  </p:iterate>
                                  <p:childTnLst>
                                    <p:set>
                                      <p:cBhvr>
                                        <p:cTn id="66" fill="hold"/>
                                        <p:tgtEl>
                                          <p:spTgt spid="5210"/>
                                        </p:tgtEl>
                                        <p:attrNameLst>
                                          <p:attrName>style.visibility</p:attrName>
                                        </p:attrNameLst>
                                      </p:cBhvr>
                                      <p:to>
                                        <p:strVal val="visible"/>
                                      </p:to>
                                    </p:set>
                                    <p:anim calcmode="lin" valueType="num">
                                      <p:cBhvr>
                                        <p:cTn id="67" dur="400" fill="hold"/>
                                        <p:tgtEl>
                                          <p:spTgt spid="5210"/>
                                        </p:tgtEl>
                                        <p:attrNameLst>
                                          <p:attrName>ppt_w</p:attrName>
                                        </p:attrNameLst>
                                      </p:cBhvr>
                                      <p:tavLst>
                                        <p:tav tm="0">
                                          <p:val>
                                            <p:strVal val="4*#ppt_w"/>
                                          </p:val>
                                        </p:tav>
                                        <p:tav tm="100000">
                                          <p:val>
                                            <p:strVal val="#ppt_w"/>
                                          </p:val>
                                        </p:tav>
                                      </p:tavLst>
                                    </p:anim>
                                    <p:anim calcmode="lin" valueType="num">
                                      <p:cBhvr>
                                        <p:cTn id="68" dur="400" fill="hold"/>
                                        <p:tgtEl>
                                          <p:spTgt spid="5210"/>
                                        </p:tgtEl>
                                        <p:attrNameLst>
                                          <p:attrName>ppt_h</p:attrName>
                                        </p:attrNameLst>
                                      </p:cBhvr>
                                      <p:tavLst>
                                        <p:tav tm="0">
                                          <p:val>
                                            <p:strVal val="4*#ppt_h"/>
                                          </p:val>
                                        </p:tav>
                                        <p:tav tm="100000">
                                          <p:val>
                                            <p:strVal val="#ppt_h"/>
                                          </p:val>
                                        </p:tav>
                                      </p:tavLst>
                                    </p:anim>
                                  </p:childTnLst>
                                </p:cTn>
                              </p:par>
                            </p:childTnLst>
                          </p:cTn>
                        </p:par>
                        <p:par>
                          <p:cTn id="69" fill="hold">
                            <p:stCondLst>
                              <p:cond delay="400"/>
                            </p:stCondLst>
                            <p:childTnLst>
                              <p:par>
                                <p:cTn id="70" presetID="23" presetClass="entr" presetSubtype="16" fill="hold" grpId="0" nodeType="afterEffect">
                                  <p:stCondLst>
                                    <p:cond delay="0"/>
                                  </p:stCondLst>
                                  <p:iterate>
                                    <p:tmAbs val="0"/>
                                  </p:iterate>
                                  <p:childTnLst>
                                    <p:set>
                                      <p:cBhvr>
                                        <p:cTn id="71" fill="hold"/>
                                        <p:tgtEl>
                                          <p:spTgt spid="5236"/>
                                        </p:tgtEl>
                                        <p:attrNameLst>
                                          <p:attrName>style.visibility</p:attrName>
                                        </p:attrNameLst>
                                      </p:cBhvr>
                                      <p:to>
                                        <p:strVal val="visible"/>
                                      </p:to>
                                    </p:set>
                                    <p:anim calcmode="lin" valueType="num">
                                      <p:cBhvr>
                                        <p:cTn id="72" dur="750" fill="hold"/>
                                        <p:tgtEl>
                                          <p:spTgt spid="5236"/>
                                        </p:tgtEl>
                                        <p:attrNameLst>
                                          <p:attrName>ppt_w</p:attrName>
                                        </p:attrNameLst>
                                      </p:cBhvr>
                                      <p:tavLst>
                                        <p:tav tm="0">
                                          <p:val>
                                            <p:fltVal val="0"/>
                                          </p:val>
                                        </p:tav>
                                        <p:tav tm="100000">
                                          <p:val>
                                            <p:strVal val="#ppt_w"/>
                                          </p:val>
                                        </p:tav>
                                      </p:tavLst>
                                    </p:anim>
                                    <p:anim calcmode="lin" valueType="num">
                                      <p:cBhvr>
                                        <p:cTn id="73" dur="750" fill="hold"/>
                                        <p:tgtEl>
                                          <p:spTgt spid="5236"/>
                                        </p:tgtEl>
                                        <p:attrNameLst>
                                          <p:attrName>ppt_h</p:attrName>
                                        </p:attrNameLst>
                                      </p:cBhvr>
                                      <p:tavLst>
                                        <p:tav tm="0">
                                          <p:val>
                                            <p:fltVal val="0"/>
                                          </p:val>
                                        </p:tav>
                                        <p:tav tm="100000">
                                          <p:val>
                                            <p:strVal val="#ppt_h"/>
                                          </p:val>
                                        </p:tav>
                                      </p:tavLst>
                                    </p:anim>
                                  </p:childTnLst>
                                </p:cTn>
                              </p:par>
                            </p:childTnLst>
                          </p:cTn>
                        </p:par>
                        <p:par>
                          <p:cTn id="74" fill="hold">
                            <p:stCondLst>
                              <p:cond delay="1150"/>
                            </p:stCondLst>
                            <p:childTnLst>
                              <p:par>
                                <p:cTn id="75" presetID="22" presetClass="entr" presetSubtype="8" fill="hold" grpId="0" nodeType="afterEffect">
                                  <p:stCondLst>
                                    <p:cond delay="0"/>
                                  </p:stCondLst>
                                  <p:iterate>
                                    <p:tmAbs val="0"/>
                                  </p:iterate>
                                  <p:childTnLst>
                                    <p:set>
                                      <p:cBhvr>
                                        <p:cTn id="76" fill="hold"/>
                                        <p:tgtEl>
                                          <p:spTgt spid="5213"/>
                                        </p:tgtEl>
                                        <p:attrNameLst>
                                          <p:attrName>style.visibility</p:attrName>
                                        </p:attrNameLst>
                                      </p:cBhvr>
                                      <p:to>
                                        <p:strVal val="visible"/>
                                      </p:to>
                                    </p:set>
                                    <p:animEffect transition="in" filter="wipe(left)">
                                      <p:cBhvr>
                                        <p:cTn id="77" dur="450"/>
                                        <p:tgtEl>
                                          <p:spTgt spid="5213"/>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32" fill="hold" grpId="0" nodeType="clickEffect">
                                  <p:stCondLst>
                                    <p:cond delay="0"/>
                                  </p:stCondLst>
                                  <p:iterate>
                                    <p:tmAbs val="0"/>
                                  </p:iterate>
                                  <p:childTnLst>
                                    <p:set>
                                      <p:cBhvr>
                                        <p:cTn id="81" fill="hold"/>
                                        <p:tgtEl>
                                          <p:spTgt spid="5218"/>
                                        </p:tgtEl>
                                        <p:attrNameLst>
                                          <p:attrName>style.visibility</p:attrName>
                                        </p:attrNameLst>
                                      </p:cBhvr>
                                      <p:to>
                                        <p:strVal val="visible"/>
                                      </p:to>
                                    </p:set>
                                    <p:anim calcmode="lin" valueType="num">
                                      <p:cBhvr>
                                        <p:cTn id="82" dur="400" fill="hold"/>
                                        <p:tgtEl>
                                          <p:spTgt spid="5218"/>
                                        </p:tgtEl>
                                        <p:attrNameLst>
                                          <p:attrName>ppt_w</p:attrName>
                                        </p:attrNameLst>
                                      </p:cBhvr>
                                      <p:tavLst>
                                        <p:tav tm="0">
                                          <p:val>
                                            <p:strVal val="4*#ppt_w"/>
                                          </p:val>
                                        </p:tav>
                                        <p:tav tm="100000">
                                          <p:val>
                                            <p:strVal val="#ppt_w"/>
                                          </p:val>
                                        </p:tav>
                                      </p:tavLst>
                                    </p:anim>
                                    <p:anim calcmode="lin" valueType="num">
                                      <p:cBhvr>
                                        <p:cTn id="83" dur="400" fill="hold"/>
                                        <p:tgtEl>
                                          <p:spTgt spid="5218"/>
                                        </p:tgtEl>
                                        <p:attrNameLst>
                                          <p:attrName>ppt_h</p:attrName>
                                        </p:attrNameLst>
                                      </p:cBhvr>
                                      <p:tavLst>
                                        <p:tav tm="0">
                                          <p:val>
                                            <p:strVal val="4*#ppt_h"/>
                                          </p:val>
                                        </p:tav>
                                        <p:tav tm="100000">
                                          <p:val>
                                            <p:strVal val="#ppt_h"/>
                                          </p:val>
                                        </p:tav>
                                      </p:tavLst>
                                    </p:anim>
                                  </p:childTnLst>
                                </p:cTn>
                              </p:par>
                            </p:childTnLst>
                          </p:cTn>
                        </p:par>
                        <p:par>
                          <p:cTn id="84" fill="hold">
                            <p:stCondLst>
                              <p:cond delay="400"/>
                            </p:stCondLst>
                            <p:childTnLst>
                              <p:par>
                                <p:cTn id="85" presetID="23" presetClass="entr" presetSubtype="16" fill="hold" grpId="0" nodeType="afterEffect">
                                  <p:stCondLst>
                                    <p:cond delay="0"/>
                                  </p:stCondLst>
                                  <p:iterate>
                                    <p:tmAbs val="0"/>
                                  </p:iterate>
                                  <p:childTnLst>
                                    <p:set>
                                      <p:cBhvr>
                                        <p:cTn id="86" fill="hold"/>
                                        <p:tgtEl>
                                          <p:spTgt spid="5239"/>
                                        </p:tgtEl>
                                        <p:attrNameLst>
                                          <p:attrName>style.visibility</p:attrName>
                                        </p:attrNameLst>
                                      </p:cBhvr>
                                      <p:to>
                                        <p:strVal val="visible"/>
                                      </p:to>
                                    </p:set>
                                    <p:anim calcmode="lin" valueType="num">
                                      <p:cBhvr>
                                        <p:cTn id="87" dur="750" fill="hold"/>
                                        <p:tgtEl>
                                          <p:spTgt spid="5239"/>
                                        </p:tgtEl>
                                        <p:attrNameLst>
                                          <p:attrName>ppt_w</p:attrName>
                                        </p:attrNameLst>
                                      </p:cBhvr>
                                      <p:tavLst>
                                        <p:tav tm="0">
                                          <p:val>
                                            <p:fltVal val="0"/>
                                          </p:val>
                                        </p:tav>
                                        <p:tav tm="100000">
                                          <p:val>
                                            <p:strVal val="#ppt_w"/>
                                          </p:val>
                                        </p:tav>
                                      </p:tavLst>
                                    </p:anim>
                                    <p:anim calcmode="lin" valueType="num">
                                      <p:cBhvr>
                                        <p:cTn id="88" dur="750" fill="hold"/>
                                        <p:tgtEl>
                                          <p:spTgt spid="5239"/>
                                        </p:tgtEl>
                                        <p:attrNameLst>
                                          <p:attrName>ppt_h</p:attrName>
                                        </p:attrNameLst>
                                      </p:cBhvr>
                                      <p:tavLst>
                                        <p:tav tm="0">
                                          <p:val>
                                            <p:fltVal val="0"/>
                                          </p:val>
                                        </p:tav>
                                        <p:tav tm="100000">
                                          <p:val>
                                            <p:strVal val="#ppt_h"/>
                                          </p:val>
                                        </p:tav>
                                      </p:tavLst>
                                    </p:anim>
                                  </p:childTnLst>
                                </p:cTn>
                              </p:par>
                            </p:childTnLst>
                          </p:cTn>
                        </p:par>
                        <p:par>
                          <p:cTn id="89" fill="hold">
                            <p:stCondLst>
                              <p:cond delay="1150"/>
                            </p:stCondLst>
                            <p:childTnLst>
                              <p:par>
                                <p:cTn id="90" presetID="22" presetClass="entr" presetSubtype="8" fill="hold" grpId="0" nodeType="afterEffect">
                                  <p:stCondLst>
                                    <p:cond delay="0"/>
                                  </p:stCondLst>
                                  <p:iterate>
                                    <p:tmAbs val="0"/>
                                  </p:iterate>
                                  <p:childTnLst>
                                    <p:set>
                                      <p:cBhvr>
                                        <p:cTn id="91" fill="hold"/>
                                        <p:tgtEl>
                                          <p:spTgt spid="5221"/>
                                        </p:tgtEl>
                                        <p:attrNameLst>
                                          <p:attrName>style.visibility</p:attrName>
                                        </p:attrNameLst>
                                      </p:cBhvr>
                                      <p:to>
                                        <p:strVal val="visible"/>
                                      </p:to>
                                    </p:set>
                                    <p:animEffect transition="in" filter="wipe(left)">
                                      <p:cBhvr>
                                        <p:cTn id="92" dur="450"/>
                                        <p:tgtEl>
                                          <p:spTgt spid="5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8" grpId="0" animBg="1" advAuto="0"/>
      <p:bldP spid="5201" grpId="0" animBg="1" advAuto="0"/>
      <p:bldP spid="5202" grpId="0" animBg="1" advAuto="0"/>
      <p:bldP spid="5205" grpId="0" animBg="1" advAuto="0"/>
      <p:bldP spid="5206" grpId="0" animBg="1" advAuto="0"/>
      <p:bldP spid="5209" grpId="0" animBg="1" advAuto="0"/>
      <p:bldP spid="5210" grpId="0" animBg="1" advAuto="0"/>
      <p:bldP spid="5213" grpId="0" animBg="1" advAuto="0"/>
      <p:bldP spid="5214" grpId="0" animBg="1" advAuto="0"/>
      <p:bldP spid="5217" grpId="0" animBg="1" advAuto="0"/>
      <p:bldP spid="5218" grpId="0" animBg="1" advAuto="0"/>
      <p:bldP spid="5221" grpId="0" animBg="1" advAuto="0"/>
      <p:bldP spid="5224" grpId="0" animBg="1" advAuto="0"/>
      <p:bldP spid="5227" grpId="0" animBg="1" advAuto="0"/>
      <p:bldP spid="5230" grpId="0" animBg="1" advAuto="0"/>
      <p:bldP spid="5233" grpId="0" animBg="1" advAuto="0"/>
      <p:bldP spid="5236" grpId="0" animBg="1" advAuto="0"/>
      <p:bldP spid="5239"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1B30"/>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C033271-5E13-4C09-A652-184EE1A6C533}"/>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22135" r="22135"/>
          <a:stretch>
            <a:fillRect/>
          </a:stretch>
        </p:blipFill>
        <p:spPr>
          <a:xfrm>
            <a:off x="4048125" y="0"/>
            <a:ext cx="5095875" cy="5143500"/>
          </a:xfrm>
        </p:spPr>
      </p:pic>
      <p:sp>
        <p:nvSpPr>
          <p:cNvPr id="4881" name="Shape 4881"/>
          <p:cNvSpPr/>
          <p:nvPr/>
        </p:nvSpPr>
        <p:spPr>
          <a:xfrm>
            <a:off x="2693" y="1"/>
            <a:ext cx="4044715" cy="5143500"/>
          </a:xfrm>
          <a:prstGeom prst="rect">
            <a:avLst/>
          </a:prstGeom>
          <a:solidFill>
            <a:srgbClr val="FFFFFF"/>
          </a:solidFill>
          <a:ln w="12700">
            <a:miter lim="400000"/>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pic>
        <p:nvPicPr>
          <p:cNvPr id="4882" name="pasted-image.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25" y="401061"/>
            <a:ext cx="959713" cy="1032603"/>
          </a:xfrm>
          <a:prstGeom prst="rect">
            <a:avLst/>
          </a:prstGeom>
          <a:ln w="12700">
            <a:miter lim="400000"/>
          </a:ln>
        </p:spPr>
      </p:pic>
      <p:sp>
        <p:nvSpPr>
          <p:cNvPr id="4883" name="Shape 4883"/>
          <p:cNvSpPr/>
          <p:nvPr/>
        </p:nvSpPr>
        <p:spPr>
          <a:xfrm>
            <a:off x="612456" y="2013452"/>
            <a:ext cx="3119963" cy="2973380"/>
          </a:xfrm>
          <a:prstGeom prst="rect">
            <a:avLst/>
          </a:prstGeom>
          <a:ln w="12700">
            <a:miter lim="400000"/>
          </a:ln>
          <a:extLst>
            <a:ext uri="{C572A759-6A51-4108-AA02-DFA0A04FC94B}">
              <ma14:wrappingTextBoxFlag xmlns="" xmlns:ma14="http://schemas.microsoft.com/office/mac/drawingml/2011/main" val="1"/>
            </a:ext>
          </a:extLst>
        </p:spPr>
        <p:txBody>
          <a:bodyPr lIns="19051" tIns="19051" rIns="19051" bIns="19051">
            <a:spAutoFit/>
          </a:bodyPr>
          <a:lstStyle>
            <a:lvl1pPr algn="l">
              <a:lnSpc>
                <a:spcPct val="120000"/>
              </a:lnSpc>
              <a:defRPr sz="2000">
                <a:latin typeface="Geomanist Light"/>
                <a:ea typeface="Geomanist Light"/>
                <a:cs typeface="Geomanist Light"/>
                <a:sym typeface="Geomanist Light"/>
              </a:defRPr>
            </a:lvl1pPr>
          </a:lstStyle>
          <a:p>
            <a:pPr lvl="0"/>
            <a:r>
              <a:rPr lang="en-US" sz="1600" i="1" dirty="0"/>
              <a:t>“When I was a boy and I would see scary things in the news, my mother would say to me, "Look for the helpers. You will always find people who are helping." To this day, especially in times of "disaster," I remember my mother's words and I am always comforted by </a:t>
            </a:r>
            <a:r>
              <a:rPr lang="en-US" sz="1600" i="1" dirty="0" err="1"/>
              <a:t>realising</a:t>
            </a:r>
            <a:r>
              <a:rPr lang="en-US" sz="1600" i="1" dirty="0"/>
              <a:t> that there are still so many helpers, so many caring people in this world.”</a:t>
            </a:r>
          </a:p>
        </p:txBody>
      </p:sp>
      <p:grpSp>
        <p:nvGrpSpPr>
          <p:cNvPr id="4892" name="Group 4892"/>
          <p:cNvGrpSpPr/>
          <p:nvPr/>
        </p:nvGrpSpPr>
        <p:grpSpPr>
          <a:xfrm>
            <a:off x="612457" y="1528149"/>
            <a:ext cx="2502290" cy="435372"/>
            <a:chOff x="0" y="2192778"/>
            <a:chExt cx="6672771" cy="1160991"/>
          </a:xfrm>
        </p:grpSpPr>
        <p:sp>
          <p:nvSpPr>
            <p:cNvPr id="4884" name="Shape 4884"/>
            <p:cNvSpPr/>
            <p:nvPr/>
          </p:nvSpPr>
          <p:spPr>
            <a:xfrm>
              <a:off x="0" y="2192778"/>
              <a:ext cx="6672771" cy="10698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19051" tIns="19051" rIns="19051" bIns="19051" numCol="1" anchor="t">
              <a:spAutoFit/>
            </a:bodyPr>
            <a:lstStyle/>
            <a:p>
              <a:pPr marL="0" marR="0" lvl="0" indent="0" algn="l" defTabSz="309563" rtl="0" eaLnBrk="1" fontAlgn="auto" latinLnBrk="0" hangingPunct="0">
                <a:lnSpc>
                  <a:spcPct val="60000"/>
                </a:lnSpc>
                <a:spcBef>
                  <a:spcPts val="263"/>
                </a:spcBef>
                <a:spcAft>
                  <a:spcPts val="0"/>
                </a:spcAft>
                <a:buClrTx/>
                <a:buSzTx/>
                <a:buFontTx/>
                <a:buNone/>
                <a:tabLst/>
                <a:defRPr sz="9000">
                  <a:solidFill>
                    <a:srgbClr val="0085AD"/>
                  </a:solidFill>
                  <a:latin typeface="Geomanist Black"/>
                  <a:ea typeface="Geomanist Black"/>
                  <a:cs typeface="Geomanist Black"/>
                  <a:sym typeface="Geomanist Black"/>
                </a:defRPr>
              </a:pPr>
              <a:r>
                <a:rPr kumimoji="0" lang="en-US" sz="3375" b="0" i="0" u="none" strike="noStrike" kern="0" cap="none" spc="0" normalizeH="0" baseline="0" noProof="0" dirty="0">
                  <a:ln>
                    <a:noFill/>
                  </a:ln>
                  <a:solidFill>
                    <a:srgbClr val="00ABE9"/>
                  </a:solidFill>
                  <a:effectLst/>
                  <a:uLnTx/>
                  <a:uFillTx/>
                  <a:latin typeface="Geomanist Black"/>
                  <a:sym typeface="Geomanist Black"/>
                </a:rPr>
                <a:t>Mr</a:t>
              </a:r>
              <a:r>
                <a:rPr lang="en-US" sz="3375" dirty="0">
                  <a:solidFill>
                    <a:srgbClr val="00ABE9"/>
                  </a:solidFill>
                  <a:latin typeface="Geomanist Black"/>
                  <a:sym typeface="Geomanist Black"/>
                </a:rPr>
                <a:t>. ROGERS</a:t>
              </a:r>
              <a:endParaRPr kumimoji="0" sz="3375" b="0" i="0" u="none" strike="noStrike" kern="0" cap="none" spc="0" normalizeH="0" baseline="0" noProof="0" dirty="0">
                <a:ln>
                  <a:noFill/>
                </a:ln>
                <a:solidFill>
                  <a:srgbClr val="00ABE9"/>
                </a:solidFill>
                <a:effectLst/>
                <a:uLnTx/>
                <a:uFillTx/>
                <a:latin typeface="Geomanist Black"/>
                <a:sym typeface="Geomanist Black"/>
              </a:endParaRPr>
            </a:p>
          </p:txBody>
        </p:sp>
        <p:grpSp>
          <p:nvGrpSpPr>
            <p:cNvPr id="4891" name="Group 4891"/>
            <p:cNvGrpSpPr/>
            <p:nvPr/>
          </p:nvGrpSpPr>
          <p:grpSpPr>
            <a:xfrm>
              <a:off x="101041" y="3186981"/>
              <a:ext cx="3542640" cy="166788"/>
              <a:chOff x="0" y="0"/>
              <a:chExt cx="3542638" cy="166787"/>
            </a:xfrm>
          </p:grpSpPr>
          <p:sp>
            <p:nvSpPr>
              <p:cNvPr id="4885" name="Shape 4885"/>
              <p:cNvSpPr/>
              <p:nvPr/>
            </p:nvSpPr>
            <p:spPr>
              <a:xfrm>
                <a:off x="0" y="0"/>
                <a:ext cx="524323" cy="166788"/>
              </a:xfrm>
              <a:prstGeom prst="rect">
                <a:avLst/>
              </a:prstGeom>
              <a:solidFill>
                <a:schemeClr val="accent1"/>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886" name="Shape 4886"/>
              <p:cNvSpPr/>
              <p:nvPr/>
            </p:nvSpPr>
            <p:spPr>
              <a:xfrm>
                <a:off x="603663" y="0"/>
                <a:ext cx="524323" cy="166788"/>
              </a:xfrm>
              <a:prstGeom prst="rect">
                <a:avLst/>
              </a:prstGeom>
              <a:solidFill>
                <a:schemeClr val="accent2"/>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887" name="Shape 4887"/>
              <p:cNvSpPr/>
              <p:nvPr/>
            </p:nvSpPr>
            <p:spPr>
              <a:xfrm>
                <a:off x="1207327" y="0"/>
                <a:ext cx="524323" cy="166788"/>
              </a:xfrm>
              <a:prstGeom prst="rect">
                <a:avLst/>
              </a:prstGeom>
              <a:solidFill>
                <a:schemeClr val="accent3"/>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888" name="Shape 4888"/>
              <p:cNvSpPr/>
              <p:nvPr/>
            </p:nvSpPr>
            <p:spPr>
              <a:xfrm>
                <a:off x="1810990" y="0"/>
                <a:ext cx="524323" cy="166788"/>
              </a:xfrm>
              <a:prstGeom prst="rect">
                <a:avLst/>
              </a:prstGeom>
              <a:solidFill>
                <a:schemeClr val="accent4"/>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889" name="Shape 4889"/>
              <p:cNvSpPr/>
              <p:nvPr/>
            </p:nvSpPr>
            <p:spPr>
              <a:xfrm>
                <a:off x="2414654" y="0"/>
                <a:ext cx="524323" cy="166788"/>
              </a:xfrm>
              <a:prstGeom prst="rect">
                <a:avLst/>
              </a:prstGeom>
              <a:solidFill>
                <a:schemeClr val="accent5"/>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890" name="Shape 4890"/>
              <p:cNvSpPr/>
              <p:nvPr/>
            </p:nvSpPr>
            <p:spPr>
              <a:xfrm>
                <a:off x="3018316" y="0"/>
                <a:ext cx="524323" cy="166788"/>
              </a:xfrm>
              <a:prstGeom prst="rect">
                <a:avLst/>
              </a:prstGeom>
              <a:solidFill>
                <a:schemeClr val="accent6"/>
              </a:soli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grpSp>
      </p:grpSp>
      <p:sp>
        <p:nvSpPr>
          <p:cNvPr id="4893" name="Shape 4893"/>
          <p:cNvSpPr/>
          <p:nvPr/>
        </p:nvSpPr>
        <p:spPr>
          <a:xfrm>
            <a:off x="1" y="1528149"/>
            <a:ext cx="470051" cy="1000928"/>
          </a:xfrm>
          <a:prstGeom prst="rect">
            <a:avLst/>
          </a:prstGeom>
          <a:gradFill flip="none" rotWithShape="1">
            <a:gsLst>
              <a:gs pos="0">
                <a:schemeClr val="accent1"/>
              </a:gs>
              <a:gs pos="100000">
                <a:schemeClr val="accent2"/>
              </a:gs>
            </a:gsLst>
            <a:lin ang="2700000" scaled="1"/>
            <a:tileRect/>
          </a:gradFill>
          <a:ln w="12700">
            <a:miter lim="400000"/>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Tree>
    <p:extLst>
      <p:ext uri="{BB962C8B-B14F-4D97-AF65-F5344CB8AC3E}">
        <p14:creationId xmlns:p14="http://schemas.microsoft.com/office/powerpoint/2010/main" val="2532048612"/>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4882"/>
                                        </p:tgtEl>
                                        <p:attrNameLst>
                                          <p:attrName>style.visibility</p:attrName>
                                        </p:attrNameLst>
                                      </p:cBhvr>
                                      <p:to>
                                        <p:strVal val="visible"/>
                                      </p:to>
                                    </p:set>
                                    <p:anim calcmode="lin" valueType="num">
                                      <p:cBhvr>
                                        <p:cTn id="7" dur="500" fill="hold"/>
                                        <p:tgtEl>
                                          <p:spTgt spid="4882"/>
                                        </p:tgtEl>
                                        <p:attrNameLst>
                                          <p:attrName>ppt_x</p:attrName>
                                        </p:attrNameLst>
                                      </p:cBhvr>
                                      <p:tavLst>
                                        <p:tav tm="0">
                                          <p:val>
                                            <p:strVal val="0-#ppt_w/2"/>
                                          </p:val>
                                        </p:tav>
                                        <p:tav tm="100000">
                                          <p:val>
                                            <p:strVal val="#ppt_x"/>
                                          </p:val>
                                        </p:tav>
                                      </p:tavLst>
                                    </p:anim>
                                    <p:anim calcmode="lin" valueType="num">
                                      <p:cBhvr>
                                        <p:cTn id="8" dur="500" fill="hold"/>
                                        <p:tgtEl>
                                          <p:spTgt spid="488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p:tmAbs val="0"/>
                                  </p:iterate>
                                  <p:childTnLst>
                                    <p:set>
                                      <p:cBhvr>
                                        <p:cTn id="11" fill="hold"/>
                                        <p:tgtEl>
                                          <p:spTgt spid="4893"/>
                                        </p:tgtEl>
                                        <p:attrNameLst>
                                          <p:attrName>style.visibility</p:attrName>
                                        </p:attrNameLst>
                                      </p:cBhvr>
                                      <p:to>
                                        <p:strVal val="visible"/>
                                      </p:to>
                                    </p:set>
                                    <p:animEffect transition="in" filter="wipe(left)">
                                      <p:cBhvr>
                                        <p:cTn id="12" dur="500"/>
                                        <p:tgtEl>
                                          <p:spTgt spid="4893"/>
                                        </p:tgtEl>
                                      </p:cBhvr>
                                    </p:animEffect>
                                  </p:childTnLst>
                                </p:cTn>
                              </p:par>
                            </p:childTnLst>
                          </p:cTn>
                        </p:par>
                        <p:par>
                          <p:cTn id="13" fill="hold">
                            <p:stCondLst>
                              <p:cond delay="1000"/>
                            </p:stCondLst>
                            <p:childTnLst>
                              <p:par>
                                <p:cTn id="14" presetID="23" presetClass="entr" presetSubtype="32" fill="hold" grpId="0" nodeType="afterEffect">
                                  <p:stCondLst>
                                    <p:cond delay="0"/>
                                  </p:stCondLst>
                                  <p:iterate>
                                    <p:tmAbs val="0"/>
                                  </p:iterate>
                                  <p:childTnLst>
                                    <p:set>
                                      <p:cBhvr>
                                        <p:cTn id="15" fill="hold"/>
                                        <p:tgtEl>
                                          <p:spTgt spid="4892"/>
                                        </p:tgtEl>
                                        <p:attrNameLst>
                                          <p:attrName>style.visibility</p:attrName>
                                        </p:attrNameLst>
                                      </p:cBhvr>
                                      <p:to>
                                        <p:strVal val="visible"/>
                                      </p:to>
                                    </p:set>
                                    <p:anim calcmode="lin" valueType="num">
                                      <p:cBhvr>
                                        <p:cTn id="16" dur="1000" fill="hold"/>
                                        <p:tgtEl>
                                          <p:spTgt spid="4892"/>
                                        </p:tgtEl>
                                        <p:attrNameLst>
                                          <p:attrName>ppt_w</p:attrName>
                                        </p:attrNameLst>
                                      </p:cBhvr>
                                      <p:tavLst>
                                        <p:tav tm="0">
                                          <p:val>
                                            <p:strVal val="4*#ppt_w"/>
                                          </p:val>
                                        </p:tav>
                                        <p:tav tm="100000">
                                          <p:val>
                                            <p:strVal val="#ppt_w"/>
                                          </p:val>
                                        </p:tav>
                                      </p:tavLst>
                                    </p:anim>
                                    <p:anim calcmode="lin" valueType="num">
                                      <p:cBhvr>
                                        <p:cTn id="17" dur="1000" fill="hold"/>
                                        <p:tgtEl>
                                          <p:spTgt spid="4892"/>
                                        </p:tgtEl>
                                        <p:attrNameLst>
                                          <p:attrName>ppt_h</p:attrName>
                                        </p:attrNameLst>
                                      </p:cBhvr>
                                      <p:tavLst>
                                        <p:tav tm="0">
                                          <p:val>
                                            <p:strVal val="4*#ppt_h"/>
                                          </p:val>
                                        </p:tav>
                                        <p:tav tm="100000">
                                          <p:val>
                                            <p:strVal val="#ppt_h"/>
                                          </p:val>
                                        </p:tav>
                                      </p:tavLst>
                                    </p:anim>
                                  </p:childTnLst>
                                </p:cTn>
                              </p:par>
                              <p:par>
                                <p:cTn id="18" presetID="22" presetClass="entr" presetSubtype="8" fill="hold" grpId="0" nodeType="withEffect">
                                  <p:stCondLst>
                                    <p:cond delay="0"/>
                                  </p:stCondLst>
                                  <p:iterate>
                                    <p:tmAbs val="0"/>
                                  </p:iterate>
                                  <p:childTnLst>
                                    <p:set>
                                      <p:cBhvr>
                                        <p:cTn id="19" fill="hold"/>
                                        <p:tgtEl>
                                          <p:spTgt spid="4883"/>
                                        </p:tgtEl>
                                        <p:attrNameLst>
                                          <p:attrName>style.visibility</p:attrName>
                                        </p:attrNameLst>
                                      </p:cBhvr>
                                      <p:to>
                                        <p:strVal val="visible"/>
                                      </p:to>
                                    </p:set>
                                    <p:animEffect transition="in" filter="wipe(left)">
                                      <p:cBhvr>
                                        <p:cTn id="20" dur="1000"/>
                                        <p:tgtEl>
                                          <p:spTgt spid="4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2" grpId="0" animBg="1" advAuto="0"/>
      <p:bldP spid="4883" grpId="0" animBg="1" advAuto="0"/>
      <p:bldP spid="4892" grpId="0" animBg="1" advAuto="0"/>
      <p:bldP spid="4893"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6" name="Shape 5426"/>
          <p:cNvSpPr/>
          <p:nvPr/>
        </p:nvSpPr>
        <p:spPr>
          <a:xfrm>
            <a:off x="-375708" y="1294838"/>
            <a:ext cx="3010451" cy="3010451"/>
          </a:xfrm>
          <a:prstGeom prst="ellipse">
            <a:avLst/>
          </a:prstGeom>
          <a:solidFill>
            <a:srgbClr val="FFFFFF"/>
          </a:solidFill>
          <a:ln w="12700">
            <a:miter lim="400000"/>
          </a:ln>
        </p:spPr>
        <p:txBody>
          <a:bodyPr lIns="19051" tIns="19051" rIns="19051" bIns="19051" anchor="ctr"/>
          <a:lstStyle/>
          <a:p>
            <a:pPr>
              <a:defRPr sz="3200">
                <a:solidFill>
                  <a:srgbClr val="FFFFFF"/>
                </a:solidFill>
              </a:defRPr>
            </a:pPr>
            <a:endParaRPr sz="1200"/>
          </a:p>
        </p:txBody>
      </p:sp>
      <p:sp>
        <p:nvSpPr>
          <p:cNvPr id="5427" name="Shape 5427"/>
          <p:cNvSpPr/>
          <p:nvPr/>
        </p:nvSpPr>
        <p:spPr>
          <a:xfrm>
            <a:off x="-302525" y="1368021"/>
            <a:ext cx="2864084" cy="2864084"/>
          </a:xfrm>
          <a:prstGeom prst="ellipse">
            <a:avLst/>
          </a:prstGeom>
          <a:solidFill>
            <a:srgbClr val="E4E5ED"/>
          </a:solidFill>
          <a:ln w="12700">
            <a:miter lim="400000"/>
          </a:ln>
        </p:spPr>
        <p:txBody>
          <a:bodyPr lIns="19051" tIns="19051" rIns="19051" bIns="19051" anchor="ctr"/>
          <a:lstStyle/>
          <a:p>
            <a:pPr>
              <a:defRPr sz="3200">
                <a:solidFill>
                  <a:srgbClr val="FFFFFF"/>
                </a:solidFill>
              </a:defRPr>
            </a:pPr>
            <a:endParaRPr sz="1200"/>
          </a:p>
        </p:txBody>
      </p:sp>
      <p:sp>
        <p:nvSpPr>
          <p:cNvPr id="5428" name="Shape 5428"/>
          <p:cNvSpPr>
            <a:spLocks noGrp="1"/>
          </p:cNvSpPr>
          <p:nvPr>
            <p:ph type="sldNum" sz="quarter" idx="2"/>
          </p:nvPr>
        </p:nvSpPr>
        <p:spPr>
          <a:xfrm>
            <a:off x="8086528" y="387788"/>
            <a:ext cx="201978" cy="21813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a:t>
            </a:fld>
            <a:endParaRPr/>
          </a:p>
        </p:txBody>
      </p:sp>
      <p:sp>
        <p:nvSpPr>
          <p:cNvPr id="5439" name="Shape 5439"/>
          <p:cNvSpPr>
            <a:spLocks noGrp="1"/>
          </p:cNvSpPr>
          <p:nvPr>
            <p:ph type="title"/>
          </p:nvPr>
        </p:nvSpPr>
        <p:spPr>
          <a:prstGeom prst="rect">
            <a:avLst/>
          </a:prstGeom>
        </p:spPr>
        <p:txBody>
          <a:bodyPr>
            <a:normAutofit fontScale="90000"/>
          </a:bodyPr>
          <a:lstStyle/>
          <a:p>
            <a:r>
              <a:t>Our Core Values</a:t>
            </a:r>
          </a:p>
        </p:txBody>
      </p:sp>
      <p:sp>
        <p:nvSpPr>
          <p:cNvPr id="5442" name="Shape 5442"/>
          <p:cNvSpPr/>
          <p:nvPr/>
        </p:nvSpPr>
        <p:spPr>
          <a:xfrm>
            <a:off x="4300861" y="849365"/>
            <a:ext cx="3785667" cy="777138"/>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algn="l">
              <a:defRPr sz="3200">
                <a:solidFill>
                  <a:srgbClr val="00B18D"/>
                </a:solidFill>
                <a:latin typeface="Geomanist Bold"/>
                <a:ea typeface="Geomanist Bold"/>
                <a:cs typeface="Geomanist Bold"/>
                <a:sym typeface="Geomanist Bold"/>
              </a:defRPr>
            </a:pPr>
            <a:r>
              <a:rPr lang="en-US" sz="4800" dirty="0">
                <a:solidFill>
                  <a:schemeClr val="accent2"/>
                </a:solidFill>
              </a:rPr>
              <a:t>#together</a:t>
            </a:r>
            <a:endParaRPr sz="2400" dirty="0"/>
          </a:p>
        </p:txBody>
      </p:sp>
      <p:sp>
        <p:nvSpPr>
          <p:cNvPr id="5448" name="Shape 5448"/>
          <p:cNvSpPr/>
          <p:nvPr/>
        </p:nvSpPr>
        <p:spPr>
          <a:xfrm>
            <a:off x="3600350" y="931783"/>
            <a:ext cx="548119" cy="512615"/>
          </a:xfrm>
          <a:custGeom>
            <a:avLst/>
            <a:gdLst/>
            <a:ahLst/>
            <a:cxnLst>
              <a:cxn ang="0">
                <a:pos x="wd2" y="hd2"/>
              </a:cxn>
              <a:cxn ang="5400000">
                <a:pos x="wd2" y="hd2"/>
              </a:cxn>
              <a:cxn ang="10800000">
                <a:pos x="wd2" y="hd2"/>
              </a:cxn>
              <a:cxn ang="16200000">
                <a:pos x="wd2" y="hd2"/>
              </a:cxn>
            </a:cxnLst>
            <a:rect l="0" t="0" r="r" b="b"/>
            <a:pathLst>
              <a:path w="21600" h="21600" extrusionOk="0">
                <a:moveTo>
                  <a:pt x="9509" y="0"/>
                </a:moveTo>
                <a:cubicBezTo>
                  <a:pt x="8407" y="0"/>
                  <a:pt x="7509" y="975"/>
                  <a:pt x="7509" y="2168"/>
                </a:cubicBezTo>
                <a:cubicBezTo>
                  <a:pt x="7509" y="3990"/>
                  <a:pt x="9926" y="5606"/>
                  <a:pt x="10410" y="5912"/>
                </a:cubicBezTo>
                <a:cubicBezTo>
                  <a:pt x="10524" y="5984"/>
                  <a:pt x="10648" y="6022"/>
                  <a:pt x="10776" y="6022"/>
                </a:cubicBezTo>
                <a:cubicBezTo>
                  <a:pt x="10904" y="6022"/>
                  <a:pt x="11029" y="5984"/>
                  <a:pt x="11142" y="5912"/>
                </a:cubicBezTo>
                <a:cubicBezTo>
                  <a:pt x="11626" y="5606"/>
                  <a:pt x="14043" y="3989"/>
                  <a:pt x="14043" y="2168"/>
                </a:cubicBezTo>
                <a:cubicBezTo>
                  <a:pt x="14043" y="975"/>
                  <a:pt x="13154" y="0"/>
                  <a:pt x="12053" y="0"/>
                </a:cubicBezTo>
                <a:cubicBezTo>
                  <a:pt x="11570" y="0"/>
                  <a:pt x="11122" y="182"/>
                  <a:pt x="10776" y="492"/>
                </a:cubicBezTo>
                <a:cubicBezTo>
                  <a:pt x="10430" y="182"/>
                  <a:pt x="9992" y="0"/>
                  <a:pt x="9509" y="0"/>
                </a:cubicBezTo>
                <a:close/>
                <a:moveTo>
                  <a:pt x="9509" y="1546"/>
                </a:moveTo>
                <a:cubicBezTo>
                  <a:pt x="9811" y="1546"/>
                  <a:pt x="10053" y="1830"/>
                  <a:pt x="10053" y="2168"/>
                </a:cubicBezTo>
                <a:cubicBezTo>
                  <a:pt x="10053" y="2596"/>
                  <a:pt x="10376" y="2941"/>
                  <a:pt x="10776" y="2941"/>
                </a:cubicBezTo>
                <a:cubicBezTo>
                  <a:pt x="11177" y="2941"/>
                  <a:pt x="11499" y="2596"/>
                  <a:pt x="11499" y="2168"/>
                </a:cubicBezTo>
                <a:cubicBezTo>
                  <a:pt x="11499" y="1830"/>
                  <a:pt x="11751" y="1546"/>
                  <a:pt x="12053" y="1546"/>
                </a:cubicBezTo>
                <a:cubicBezTo>
                  <a:pt x="12355" y="1546"/>
                  <a:pt x="12597" y="1830"/>
                  <a:pt x="12597" y="2168"/>
                </a:cubicBezTo>
                <a:cubicBezTo>
                  <a:pt x="12597" y="2750"/>
                  <a:pt x="11631" y="3704"/>
                  <a:pt x="10776" y="4326"/>
                </a:cubicBezTo>
                <a:cubicBezTo>
                  <a:pt x="9920" y="3704"/>
                  <a:pt x="8955" y="2750"/>
                  <a:pt x="8955" y="2168"/>
                </a:cubicBezTo>
                <a:cubicBezTo>
                  <a:pt x="8955" y="1830"/>
                  <a:pt x="9207" y="1546"/>
                  <a:pt x="9509" y="1546"/>
                </a:cubicBezTo>
                <a:close/>
                <a:moveTo>
                  <a:pt x="6317" y="4818"/>
                </a:moveTo>
                <a:cubicBezTo>
                  <a:pt x="4249" y="4818"/>
                  <a:pt x="2572" y="6625"/>
                  <a:pt x="2572" y="8843"/>
                </a:cubicBezTo>
                <a:cubicBezTo>
                  <a:pt x="2572" y="10368"/>
                  <a:pt x="3362" y="11694"/>
                  <a:pt x="4534" y="12376"/>
                </a:cubicBezTo>
                <a:cubicBezTo>
                  <a:pt x="1913" y="13206"/>
                  <a:pt x="0" y="15823"/>
                  <a:pt x="0" y="18910"/>
                </a:cubicBezTo>
                <a:cubicBezTo>
                  <a:pt x="0" y="19338"/>
                  <a:pt x="322" y="19683"/>
                  <a:pt x="723" y="19683"/>
                </a:cubicBezTo>
                <a:lnTo>
                  <a:pt x="6740" y="19683"/>
                </a:lnTo>
                <a:cubicBezTo>
                  <a:pt x="6651" y="20049"/>
                  <a:pt x="6599" y="20432"/>
                  <a:pt x="6599" y="20827"/>
                </a:cubicBezTo>
                <a:cubicBezTo>
                  <a:pt x="6599" y="21256"/>
                  <a:pt x="6930" y="21600"/>
                  <a:pt x="7331" y="21600"/>
                </a:cubicBezTo>
                <a:lnTo>
                  <a:pt x="14268" y="21600"/>
                </a:lnTo>
                <a:cubicBezTo>
                  <a:pt x="14670" y="21600"/>
                  <a:pt x="15000" y="21256"/>
                  <a:pt x="15000" y="20827"/>
                </a:cubicBezTo>
                <a:cubicBezTo>
                  <a:pt x="15000" y="20809"/>
                  <a:pt x="14992" y="20785"/>
                  <a:pt x="14991" y="20767"/>
                </a:cubicBezTo>
                <a:cubicBezTo>
                  <a:pt x="14986" y="20391"/>
                  <a:pt x="14944" y="20032"/>
                  <a:pt x="14859" y="19683"/>
                </a:cubicBezTo>
                <a:lnTo>
                  <a:pt x="20876" y="19683"/>
                </a:lnTo>
                <a:cubicBezTo>
                  <a:pt x="21277" y="19683"/>
                  <a:pt x="21599" y="19338"/>
                  <a:pt x="21599" y="18910"/>
                </a:cubicBezTo>
                <a:cubicBezTo>
                  <a:pt x="21599" y="18892"/>
                  <a:pt x="21600" y="18867"/>
                  <a:pt x="21599" y="18850"/>
                </a:cubicBezTo>
                <a:cubicBezTo>
                  <a:pt x="21578" y="15786"/>
                  <a:pt x="19671" y="13202"/>
                  <a:pt x="17065" y="12376"/>
                </a:cubicBezTo>
                <a:cubicBezTo>
                  <a:pt x="18237" y="11695"/>
                  <a:pt x="19027" y="10369"/>
                  <a:pt x="19027" y="8843"/>
                </a:cubicBezTo>
                <a:cubicBezTo>
                  <a:pt x="19027" y="6625"/>
                  <a:pt x="17351" y="4818"/>
                  <a:pt x="15282" y="4818"/>
                </a:cubicBezTo>
                <a:cubicBezTo>
                  <a:pt x="13213" y="4818"/>
                  <a:pt x="11527" y="6625"/>
                  <a:pt x="11527" y="8843"/>
                </a:cubicBezTo>
                <a:cubicBezTo>
                  <a:pt x="11527" y="10369"/>
                  <a:pt x="12327" y="11695"/>
                  <a:pt x="13498" y="12376"/>
                </a:cubicBezTo>
                <a:cubicBezTo>
                  <a:pt x="13303" y="12438"/>
                  <a:pt x="13113" y="12515"/>
                  <a:pt x="12926" y="12597"/>
                </a:cubicBezTo>
                <a:cubicBezTo>
                  <a:pt x="12454" y="11883"/>
                  <a:pt x="11671" y="11412"/>
                  <a:pt x="10795" y="11412"/>
                </a:cubicBezTo>
                <a:cubicBezTo>
                  <a:pt x="9919" y="11412"/>
                  <a:pt x="9145" y="11874"/>
                  <a:pt x="8673" y="12587"/>
                </a:cubicBezTo>
                <a:cubicBezTo>
                  <a:pt x="8487" y="12505"/>
                  <a:pt x="8296" y="12438"/>
                  <a:pt x="8101" y="12376"/>
                </a:cubicBezTo>
                <a:cubicBezTo>
                  <a:pt x="9272" y="11695"/>
                  <a:pt x="10072" y="10369"/>
                  <a:pt x="10072" y="8843"/>
                </a:cubicBezTo>
                <a:cubicBezTo>
                  <a:pt x="10072" y="6625"/>
                  <a:pt x="8387" y="4818"/>
                  <a:pt x="6317" y="4818"/>
                </a:cubicBezTo>
                <a:close/>
                <a:moveTo>
                  <a:pt x="6317" y="6364"/>
                </a:moveTo>
                <a:cubicBezTo>
                  <a:pt x="7587" y="6364"/>
                  <a:pt x="8627" y="7480"/>
                  <a:pt x="8627" y="8843"/>
                </a:cubicBezTo>
                <a:cubicBezTo>
                  <a:pt x="8627" y="10205"/>
                  <a:pt x="7587" y="11312"/>
                  <a:pt x="6317" y="11312"/>
                </a:cubicBezTo>
                <a:cubicBezTo>
                  <a:pt x="5048" y="11312"/>
                  <a:pt x="4018" y="10205"/>
                  <a:pt x="4018" y="8843"/>
                </a:cubicBezTo>
                <a:cubicBezTo>
                  <a:pt x="4018" y="7480"/>
                  <a:pt x="5048" y="6364"/>
                  <a:pt x="6317" y="6364"/>
                </a:cubicBezTo>
                <a:close/>
                <a:moveTo>
                  <a:pt x="15282" y="6364"/>
                </a:moveTo>
                <a:cubicBezTo>
                  <a:pt x="16551" y="6364"/>
                  <a:pt x="17582" y="7480"/>
                  <a:pt x="17582" y="8843"/>
                </a:cubicBezTo>
                <a:cubicBezTo>
                  <a:pt x="17582" y="10205"/>
                  <a:pt x="16551" y="11312"/>
                  <a:pt x="15282" y="11312"/>
                </a:cubicBezTo>
                <a:cubicBezTo>
                  <a:pt x="14012" y="11312"/>
                  <a:pt x="12973" y="10205"/>
                  <a:pt x="12973" y="8843"/>
                </a:cubicBezTo>
                <a:cubicBezTo>
                  <a:pt x="12973" y="7480"/>
                  <a:pt x="14012" y="6364"/>
                  <a:pt x="15282" y="6364"/>
                </a:cubicBezTo>
                <a:close/>
                <a:moveTo>
                  <a:pt x="10795" y="12958"/>
                </a:moveTo>
                <a:cubicBezTo>
                  <a:pt x="11430" y="12958"/>
                  <a:pt x="11949" y="13521"/>
                  <a:pt x="11949" y="14203"/>
                </a:cubicBezTo>
                <a:cubicBezTo>
                  <a:pt x="11949" y="14885"/>
                  <a:pt x="11430" y="15437"/>
                  <a:pt x="10795" y="15437"/>
                </a:cubicBezTo>
                <a:cubicBezTo>
                  <a:pt x="10160" y="15437"/>
                  <a:pt x="9650" y="14885"/>
                  <a:pt x="9650" y="14203"/>
                </a:cubicBezTo>
                <a:cubicBezTo>
                  <a:pt x="9650" y="13521"/>
                  <a:pt x="10160" y="12958"/>
                  <a:pt x="10795" y="12958"/>
                </a:cubicBezTo>
                <a:close/>
                <a:moveTo>
                  <a:pt x="6317" y="13651"/>
                </a:moveTo>
                <a:cubicBezTo>
                  <a:pt x="6984" y="13651"/>
                  <a:pt x="7625" y="13800"/>
                  <a:pt x="8204" y="14062"/>
                </a:cubicBezTo>
                <a:cubicBezTo>
                  <a:pt x="8202" y="14109"/>
                  <a:pt x="8195" y="14156"/>
                  <a:pt x="8195" y="14203"/>
                </a:cubicBezTo>
                <a:cubicBezTo>
                  <a:pt x="8195" y="15198"/>
                  <a:pt x="8690" y="16068"/>
                  <a:pt x="9424" y="16561"/>
                </a:cubicBezTo>
                <a:cubicBezTo>
                  <a:pt x="8625" y="16862"/>
                  <a:pt x="7931" y="17410"/>
                  <a:pt x="7434" y="18127"/>
                </a:cubicBezTo>
                <a:cubicBezTo>
                  <a:pt x="7434" y="18127"/>
                  <a:pt x="1502" y="18127"/>
                  <a:pt x="1502" y="18127"/>
                </a:cubicBezTo>
                <a:cubicBezTo>
                  <a:pt x="1850" y="15595"/>
                  <a:pt x="3875" y="13651"/>
                  <a:pt x="6317" y="13651"/>
                </a:cubicBezTo>
                <a:close/>
                <a:moveTo>
                  <a:pt x="15282" y="13651"/>
                </a:moveTo>
                <a:cubicBezTo>
                  <a:pt x="17724" y="13651"/>
                  <a:pt x="19748" y="15595"/>
                  <a:pt x="20097" y="18127"/>
                </a:cubicBezTo>
                <a:cubicBezTo>
                  <a:pt x="20097" y="18127"/>
                  <a:pt x="14165" y="18127"/>
                  <a:pt x="14165" y="18127"/>
                </a:cubicBezTo>
                <a:cubicBezTo>
                  <a:pt x="13668" y="17411"/>
                  <a:pt x="12974" y="16861"/>
                  <a:pt x="12175" y="16561"/>
                </a:cubicBezTo>
                <a:cubicBezTo>
                  <a:pt x="12909" y="16068"/>
                  <a:pt x="13404" y="15198"/>
                  <a:pt x="13404" y="14203"/>
                </a:cubicBezTo>
                <a:cubicBezTo>
                  <a:pt x="13404" y="14156"/>
                  <a:pt x="13397" y="14109"/>
                  <a:pt x="13395" y="14062"/>
                </a:cubicBezTo>
                <a:cubicBezTo>
                  <a:pt x="13974" y="13799"/>
                  <a:pt x="14615" y="13651"/>
                  <a:pt x="15282" y="13651"/>
                </a:cubicBezTo>
                <a:close/>
                <a:moveTo>
                  <a:pt x="10795" y="17866"/>
                </a:moveTo>
                <a:cubicBezTo>
                  <a:pt x="12061" y="17866"/>
                  <a:pt x="13135" y="18794"/>
                  <a:pt x="13451" y="20054"/>
                </a:cubicBezTo>
                <a:cubicBezTo>
                  <a:pt x="13451" y="20054"/>
                  <a:pt x="8148" y="20054"/>
                  <a:pt x="8148" y="20054"/>
                </a:cubicBezTo>
                <a:cubicBezTo>
                  <a:pt x="8464" y="18794"/>
                  <a:pt x="9529" y="17866"/>
                  <a:pt x="10795" y="17866"/>
                </a:cubicBezTo>
                <a:close/>
              </a:path>
            </a:pathLst>
          </a:custGeom>
          <a:solidFill>
            <a:schemeClr val="accent2"/>
          </a:solidFill>
          <a:ln w="12700">
            <a:miter lim="400000"/>
          </a:ln>
        </p:spPr>
        <p:txBody>
          <a:bodyPr lIns="14288" tIns="14288" rIns="14288" bIns="14288" anchor="ctr"/>
          <a:lstStyle/>
          <a:p>
            <a:pPr defTabSz="171446">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pic>
        <p:nvPicPr>
          <p:cNvPr id="5465" name="pasted-image.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48" y="2158106"/>
            <a:ext cx="1173787" cy="1262936"/>
          </a:xfrm>
          <a:prstGeom prst="rect">
            <a:avLst/>
          </a:prstGeom>
          <a:ln w="12700">
            <a:miter lim="400000"/>
          </a:ln>
        </p:spPr>
      </p:pic>
      <p:pic>
        <p:nvPicPr>
          <p:cNvPr id="32" name="Picture 31">
            <a:extLst>
              <a:ext uri="{FF2B5EF4-FFF2-40B4-BE49-F238E27FC236}">
                <a16:creationId xmlns:a16="http://schemas.microsoft.com/office/drawing/2014/main" id="{5293B4F4-4F3F-499A-8E1E-335D85F571D4}"/>
              </a:ext>
            </a:extLst>
          </p:cNvPr>
          <p:cNvPicPr>
            <a:picLocks noChangeAspect="1"/>
          </p:cNvPicPr>
          <p:nvPr/>
        </p:nvPicPr>
        <p:blipFill>
          <a:blip r:embed="rId3">
            <a:extLst>
              <a:ext uri="{28A0092B-C50C-407E-A947-70E740481C1C}">
                <a14:useLocalDpi xmlns:a14="http://schemas.microsoft.com/office/drawing/2010/main" val="0"/>
              </a:ext>
            </a:extLst>
          </a:blip>
          <a:srcRect l="4689" r="4689"/>
          <a:stretch/>
        </p:blipFill>
        <p:spPr>
          <a:xfrm>
            <a:off x="5661800" y="3072629"/>
            <a:ext cx="2292122" cy="1687036"/>
          </a:xfrm>
          <a:prstGeom prst="rect">
            <a:avLst/>
          </a:prstGeom>
        </p:spPr>
      </p:pic>
      <p:pic>
        <p:nvPicPr>
          <p:cNvPr id="33" name="Picture 32">
            <a:extLst>
              <a:ext uri="{FF2B5EF4-FFF2-40B4-BE49-F238E27FC236}">
                <a16:creationId xmlns:a16="http://schemas.microsoft.com/office/drawing/2014/main" id="{EB3534AA-EE66-42AF-9757-0571259086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592" r="27652" b="2"/>
          <a:stretch/>
        </p:blipFill>
        <p:spPr>
          <a:xfrm>
            <a:off x="3574699" y="3072628"/>
            <a:ext cx="2000145" cy="1687037"/>
          </a:xfrm>
          <a:prstGeom prst="rect">
            <a:avLst/>
          </a:prstGeom>
        </p:spPr>
      </p:pic>
      <p:pic>
        <p:nvPicPr>
          <p:cNvPr id="34" name="Picture 33">
            <a:extLst>
              <a:ext uri="{FF2B5EF4-FFF2-40B4-BE49-F238E27FC236}">
                <a16:creationId xmlns:a16="http://schemas.microsoft.com/office/drawing/2014/main" id="{DFF28F58-7ABC-47B5-900F-C0751DDD73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621" r="5571" b="3"/>
          <a:stretch/>
        </p:blipFill>
        <p:spPr>
          <a:xfrm>
            <a:off x="6092136" y="1747059"/>
            <a:ext cx="1457547" cy="1230903"/>
          </a:xfrm>
          <a:prstGeom prst="rect">
            <a:avLst/>
          </a:prstGeom>
        </p:spPr>
      </p:pic>
      <p:pic>
        <p:nvPicPr>
          <p:cNvPr id="35" name="Content Placeholder 5">
            <a:extLst>
              <a:ext uri="{FF2B5EF4-FFF2-40B4-BE49-F238E27FC236}">
                <a16:creationId xmlns:a16="http://schemas.microsoft.com/office/drawing/2014/main" id="{2225386F-7489-42A8-B7B0-71D0451C72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 b="4696"/>
          <a:stretch/>
        </p:blipFill>
        <p:spPr>
          <a:xfrm>
            <a:off x="3683990" y="1675617"/>
            <a:ext cx="1781562" cy="1298870"/>
          </a:xfrm>
          <a:prstGeom prst="rect">
            <a:avLst/>
          </a:prstGeom>
        </p:spPr>
      </p:pic>
      <p:sp>
        <p:nvSpPr>
          <p:cNvPr id="2" name="TextBox 1">
            <a:extLst>
              <a:ext uri="{FF2B5EF4-FFF2-40B4-BE49-F238E27FC236}">
                <a16:creationId xmlns:a16="http://schemas.microsoft.com/office/drawing/2014/main" id="{CBB6D354-670C-D622-0311-00ED5E35C381}"/>
              </a:ext>
            </a:extLst>
          </p:cNvPr>
          <p:cNvSpPr txBox="1"/>
          <p:nvPr/>
        </p:nvSpPr>
        <p:spPr>
          <a:xfrm>
            <a:off x="5631154" y="4854332"/>
            <a:ext cx="2626706"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900" b="1" i="0" dirty="0">
                <a:solidFill>
                  <a:srgbClr val="202122"/>
                </a:solidFill>
                <a:effectLst/>
                <a:highlight>
                  <a:srgbClr val="EEEFFF"/>
                </a:highlight>
                <a:latin typeface="Arial" panose="020B0604020202020204" pitchFamily="34" charset="0"/>
              </a:rPr>
              <a:t>© Claude Truong-Ngoc / Wikimedia Commons</a:t>
            </a:r>
            <a:endParaRPr kumimoji="0" lang="en-GB" sz="9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466668374"/>
      </p:ext>
    </p:extLst>
  </p:cSld>
  <p:clrMapOvr>
    <a:masterClrMapping/>
  </p:clrMapOvr>
  <mc:AlternateContent xmlns:mc="http://schemas.openxmlformats.org/markup-compatibility/2006" xmlns:p14="http://schemas.microsoft.com/office/powerpoint/2010/main">
    <mc:Choice Requires="p14">
      <p:transition spd="slow" p14:dur="1500">
        <p14:prism dir="r" isInverted="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p:tmAbs val="0"/>
                                  </p:iterate>
                                  <p:childTnLst>
                                    <p:set>
                                      <p:cBhvr>
                                        <p:cTn id="6" fill="hold"/>
                                        <p:tgtEl>
                                          <p:spTgt spid="5448"/>
                                        </p:tgtEl>
                                        <p:attrNameLst>
                                          <p:attrName>style.visibility</p:attrName>
                                        </p:attrNameLst>
                                      </p:cBhvr>
                                      <p:to>
                                        <p:strVal val="visible"/>
                                      </p:to>
                                    </p:set>
                                    <p:anim calcmode="lin" valueType="num">
                                      <p:cBhvr>
                                        <p:cTn id="7" dur="750" fill="hold"/>
                                        <p:tgtEl>
                                          <p:spTgt spid="5448"/>
                                        </p:tgtEl>
                                        <p:attrNameLst>
                                          <p:attrName>ppt_w</p:attrName>
                                        </p:attrNameLst>
                                      </p:cBhvr>
                                      <p:tavLst>
                                        <p:tav tm="0">
                                          <p:val>
                                            <p:fltVal val="0"/>
                                          </p:val>
                                        </p:tav>
                                        <p:tav tm="100000">
                                          <p:val>
                                            <p:strVal val="#ppt_w"/>
                                          </p:val>
                                        </p:tav>
                                      </p:tavLst>
                                    </p:anim>
                                    <p:anim calcmode="lin" valueType="num">
                                      <p:cBhvr>
                                        <p:cTn id="8" dur="750" fill="hold"/>
                                        <p:tgtEl>
                                          <p:spTgt spid="5448"/>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22" presetClass="entr" presetSubtype="8" fill="hold" grpId="0" nodeType="afterEffect">
                                  <p:stCondLst>
                                    <p:cond delay="0"/>
                                  </p:stCondLst>
                                  <p:iterate>
                                    <p:tmAbs val="0"/>
                                  </p:iterate>
                                  <p:childTnLst>
                                    <p:set>
                                      <p:cBhvr>
                                        <p:cTn id="11" fill="hold"/>
                                        <p:tgtEl>
                                          <p:spTgt spid="5442"/>
                                        </p:tgtEl>
                                        <p:attrNameLst>
                                          <p:attrName>style.visibility</p:attrName>
                                        </p:attrNameLst>
                                      </p:cBhvr>
                                      <p:to>
                                        <p:strVal val="visible"/>
                                      </p:to>
                                    </p:set>
                                    <p:animEffect transition="in" filter="wipe(left)">
                                      <p:cBhvr>
                                        <p:cTn id="12" dur="400"/>
                                        <p:tgtEl>
                                          <p:spTgt spid="5442"/>
                                        </p:tgtEl>
                                      </p:cBhvr>
                                    </p:animEffect>
                                  </p:childTnLst>
                                </p:cTn>
                              </p:par>
                            </p:childTnLst>
                          </p:cTn>
                        </p:par>
                        <p:par>
                          <p:cTn id="13" fill="hold">
                            <p:stCondLst>
                              <p:cond delay="1150"/>
                            </p:stCondLst>
                            <p:childTnLst>
                              <p:par>
                                <p:cTn id="14" presetID="53" presetClass="entr" presetSubtype="16"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ppt_w</p:attrName>
                                        </p:attrNameLst>
                                      </p:cBhvr>
                                      <p:tavLst>
                                        <p:tav tm="0">
                                          <p:val>
                                            <p:fltVal val="0"/>
                                          </p:val>
                                        </p:tav>
                                        <p:tav tm="100000">
                                          <p:val>
                                            <p:strVal val="#ppt_w"/>
                                          </p:val>
                                        </p:tav>
                                      </p:tavLst>
                                    </p:anim>
                                    <p:anim calcmode="lin" valueType="num">
                                      <p:cBhvr>
                                        <p:cTn id="17" dur="500" fill="hold"/>
                                        <p:tgtEl>
                                          <p:spTgt spid="35"/>
                                        </p:tgtEl>
                                        <p:attrNameLst>
                                          <p:attrName>ppt_h</p:attrName>
                                        </p:attrNameLst>
                                      </p:cBhvr>
                                      <p:tavLst>
                                        <p:tav tm="0">
                                          <p:val>
                                            <p:fltVal val="0"/>
                                          </p:val>
                                        </p:tav>
                                        <p:tav tm="100000">
                                          <p:val>
                                            <p:strVal val="#ppt_h"/>
                                          </p:val>
                                        </p:tav>
                                      </p:tavLst>
                                    </p:anim>
                                    <p:animEffect transition="in" filter="fade">
                                      <p:cBhvr>
                                        <p:cTn id="18" dur="500"/>
                                        <p:tgtEl>
                                          <p:spTgt spid="35"/>
                                        </p:tgtEl>
                                      </p:cBhvr>
                                    </p:animEffect>
                                  </p:childTnLst>
                                </p:cTn>
                              </p:par>
                            </p:childTnLst>
                          </p:cTn>
                        </p:par>
                        <p:par>
                          <p:cTn id="19" fill="hold">
                            <p:stCondLst>
                              <p:cond delay="1650"/>
                            </p:stCondLst>
                            <p:childTnLst>
                              <p:par>
                                <p:cTn id="20" presetID="53" presetClass="entr" presetSubtype="16"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par>
                          <p:cTn id="25" fill="hold">
                            <p:stCondLst>
                              <p:cond delay="2150"/>
                            </p:stCondLst>
                            <p:childTnLst>
                              <p:par>
                                <p:cTn id="26" presetID="53" presetClass="entr" presetSubtype="16"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par>
                          <p:cTn id="31" fill="hold">
                            <p:stCondLst>
                              <p:cond delay="2650"/>
                            </p:stCondLst>
                            <p:childTnLst>
                              <p:par>
                                <p:cTn id="32" presetID="53" presetClass="entr" presetSubtype="16"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2" grpId="0" animBg="1" advAuto="0"/>
      <p:bldP spid="5448"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7" name="Shape 5807"/>
          <p:cNvSpPr/>
          <p:nvPr/>
        </p:nvSpPr>
        <p:spPr>
          <a:xfrm>
            <a:off x="3736130" y="881024"/>
            <a:ext cx="1159551" cy="1367880"/>
          </a:xfrm>
          <a:custGeom>
            <a:avLst/>
            <a:gdLst/>
            <a:ahLst/>
            <a:cxnLst>
              <a:cxn ang="0">
                <a:pos x="wd2" y="hd2"/>
              </a:cxn>
              <a:cxn ang="5400000">
                <a:pos x="wd2" y="hd2"/>
              </a:cxn>
              <a:cxn ang="10800000">
                <a:pos x="wd2" y="hd2"/>
              </a:cxn>
              <a:cxn ang="16200000">
                <a:pos x="wd2" y="hd2"/>
              </a:cxn>
            </a:cxnLst>
            <a:rect l="0" t="0" r="r" b="b"/>
            <a:pathLst>
              <a:path w="21015" h="21600" extrusionOk="0">
                <a:moveTo>
                  <a:pt x="11459" y="0"/>
                </a:moveTo>
                <a:lnTo>
                  <a:pt x="1929" y="6834"/>
                </a:lnTo>
                <a:lnTo>
                  <a:pt x="1940" y="6834"/>
                </a:lnTo>
                <a:cubicBezTo>
                  <a:pt x="-77" y="8360"/>
                  <a:pt x="-585" y="10910"/>
                  <a:pt x="718" y="12940"/>
                </a:cubicBezTo>
                <a:lnTo>
                  <a:pt x="10431" y="21600"/>
                </a:lnTo>
                <a:lnTo>
                  <a:pt x="21015" y="11215"/>
                </a:lnTo>
                <a:lnTo>
                  <a:pt x="11459" y="0"/>
                </a:lnTo>
                <a:close/>
              </a:path>
            </a:pathLst>
          </a:custGeom>
          <a:gradFill flip="none" rotWithShape="1">
            <a:gsLst>
              <a:gs pos="0">
                <a:schemeClr val="accent5"/>
              </a:gs>
              <a:gs pos="100000">
                <a:schemeClr val="accent6"/>
              </a:gs>
            </a:gsLst>
            <a:lin ang="2700000" scaled="1"/>
            <a:tileRect/>
          </a:gradFill>
          <a:ln w="12700">
            <a:miter lim="400000"/>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sp>
        <p:nvSpPr>
          <p:cNvPr id="5808" name="Shape 5808"/>
          <p:cNvSpPr>
            <a:spLocks noGrp="1"/>
          </p:cNvSpPr>
          <p:nvPr>
            <p:ph type="sldNum" sz="quarter" idx="2"/>
          </p:nvPr>
        </p:nvSpPr>
        <p:spPr>
          <a:xfrm>
            <a:off x="8087330" y="387788"/>
            <a:ext cx="200375" cy="218137"/>
          </a:xfrm>
          <a:prstGeom prst="rect">
            <a:avLst/>
          </a:prstGeom>
          <a:extLst>
            <a:ext uri="{C572A759-6A51-4108-AA02-DFA0A04FC94B}">
              <ma14:wrappingTextBoxFlag xmlns="" xmlns:ma14="http://schemas.microsoft.com/office/mac/drawingml/2011/main" val="1"/>
            </a:ext>
          </a:extLst>
        </p:spPr>
        <p:txBody>
          <a:bodyPr/>
          <a:lstStyle/>
          <a:p>
            <a:pPr marL="0" marR="0" lvl="0" indent="0" algn="ctr" defTabSz="309563" rtl="0" eaLnBrk="1" fontAlgn="auto" latinLnBrk="0" hangingPunct="0">
              <a:lnSpc>
                <a:spcPct val="100000"/>
              </a:lnSpc>
              <a:spcBef>
                <a:spcPts val="0"/>
              </a:spcBef>
              <a:spcAft>
                <a:spcPts val="0"/>
              </a:spcAft>
              <a:buClrTx/>
              <a:buSzTx/>
              <a:buFontTx/>
              <a:buNone/>
              <a:tabLst/>
              <a:defRPr/>
            </a:pPr>
            <a:fld id="{86CB4B4D-7CA3-9044-876B-883B54F8677D}" type="slidenum">
              <a:rPr kumimoji="0" sz="751" b="0" i="0" u="none" strike="noStrike" kern="0" cap="none" spc="0" normalizeH="0" baseline="0" noProof="0">
                <a:ln>
                  <a:noFill/>
                </a:ln>
                <a:solidFill>
                  <a:srgbClr val="4C6077"/>
                </a:solidFill>
                <a:effectLst/>
                <a:uLnTx/>
                <a:uFillTx/>
                <a:latin typeface="Geomanist Regular"/>
                <a:sym typeface="Geomanist Regular"/>
              </a:rPr>
              <a:pPr marL="0" marR="0" lvl="0" indent="0" algn="ctr" defTabSz="309563" rtl="0" eaLnBrk="1" fontAlgn="auto" latinLnBrk="0" hangingPunct="0">
                <a:lnSpc>
                  <a:spcPct val="100000"/>
                </a:lnSpc>
                <a:spcBef>
                  <a:spcPts val="0"/>
                </a:spcBef>
                <a:spcAft>
                  <a:spcPts val="0"/>
                </a:spcAft>
                <a:buClrTx/>
                <a:buSzTx/>
                <a:buFontTx/>
                <a:buNone/>
                <a:tabLst/>
                <a:defRPr/>
              </a:pPr>
              <a:t>7</a:t>
            </a:fld>
            <a:endParaRPr kumimoji="0" sz="751" b="0" i="0" u="none" strike="noStrike" kern="0" cap="none" spc="0" normalizeH="0" baseline="0" noProof="0">
              <a:ln>
                <a:noFill/>
              </a:ln>
              <a:solidFill>
                <a:srgbClr val="4C6077"/>
              </a:solidFill>
              <a:effectLst/>
              <a:uLnTx/>
              <a:uFillTx/>
              <a:latin typeface="Geomanist Regular"/>
              <a:sym typeface="Geomanist Regular"/>
            </a:endParaRPr>
          </a:p>
        </p:txBody>
      </p:sp>
      <p:sp>
        <p:nvSpPr>
          <p:cNvPr id="5821" name="Shape 5821"/>
          <p:cNvSpPr/>
          <p:nvPr/>
        </p:nvSpPr>
        <p:spPr>
          <a:xfrm>
            <a:off x="5017601" y="787177"/>
            <a:ext cx="3921166" cy="1072603"/>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lvl1pPr algn="l">
              <a:lnSpc>
                <a:spcPct val="120000"/>
              </a:lnSpc>
              <a:defRPr sz="12000">
                <a:solidFill>
                  <a:srgbClr val="82165D"/>
                </a:solidFill>
                <a:latin typeface="Geomanist Bold"/>
                <a:ea typeface="Geomanist Bold"/>
                <a:cs typeface="Geomanist Bold"/>
                <a:sym typeface="Geomanist Bold"/>
              </a:defRPr>
            </a:lvl1pPr>
          </a:lstStyle>
          <a:p>
            <a:pPr lvl="0"/>
            <a:r>
              <a:rPr lang="en-US" sz="2800" dirty="0">
                <a:solidFill>
                  <a:srgbClr val="005574"/>
                </a:solidFill>
              </a:rPr>
              <a:t>WHO CAN I TALK TO ABOUT MY CONCERNS?</a:t>
            </a:r>
            <a:endParaRPr kumimoji="0" lang="en-US" sz="2800" b="0" i="0" u="none" strike="noStrike" kern="0" cap="none" spc="0" normalizeH="0" baseline="0" noProof="0" dirty="0">
              <a:ln>
                <a:noFill/>
              </a:ln>
              <a:solidFill>
                <a:srgbClr val="005574"/>
              </a:solidFill>
              <a:effectLst/>
              <a:uLnTx/>
              <a:uFillTx/>
              <a:latin typeface="Geomanist Bold"/>
              <a:sym typeface="Geomanist Bold"/>
            </a:endParaRPr>
          </a:p>
        </p:txBody>
      </p:sp>
      <p:sp>
        <p:nvSpPr>
          <p:cNvPr id="5824" name="Shape 5824"/>
          <p:cNvSpPr/>
          <p:nvPr/>
        </p:nvSpPr>
        <p:spPr>
          <a:xfrm>
            <a:off x="4767396" y="2529853"/>
            <a:ext cx="1885871" cy="238272"/>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gn="l">
              <a:lnSpc>
                <a:spcPct val="120000"/>
              </a:lnSpc>
              <a:defRPr sz="2000">
                <a:solidFill>
                  <a:srgbClr val="4C6077"/>
                </a:solidFill>
                <a:latin typeface="Geomanist Light"/>
                <a:ea typeface="Geomanist Light"/>
                <a:cs typeface="Geomanist Light"/>
                <a:sym typeface="Geomanist Light"/>
              </a:defRPr>
            </a:pPr>
            <a:r>
              <a:rPr lang="en-US" sz="1200" dirty="0">
                <a:solidFill>
                  <a:srgbClr val="4C6077"/>
                </a:solidFill>
                <a:latin typeface="Geomanist Light"/>
                <a:sym typeface="Geomanist Light"/>
              </a:rPr>
              <a:t>A friend or family member</a:t>
            </a:r>
          </a:p>
        </p:txBody>
      </p:sp>
      <p:sp>
        <p:nvSpPr>
          <p:cNvPr id="5825" name="Shape 5825"/>
          <p:cNvSpPr/>
          <p:nvPr/>
        </p:nvSpPr>
        <p:spPr>
          <a:xfrm>
            <a:off x="4767396" y="3444790"/>
            <a:ext cx="1885871" cy="459872"/>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gn="l">
              <a:lnSpc>
                <a:spcPct val="120000"/>
              </a:lnSpc>
              <a:defRPr sz="2000">
                <a:solidFill>
                  <a:srgbClr val="4C6077"/>
                </a:solidFill>
                <a:latin typeface="Geomanist Light"/>
                <a:ea typeface="Geomanist Light"/>
                <a:cs typeface="Geomanist Light"/>
                <a:sym typeface="Geomanist Light"/>
              </a:defRPr>
            </a:pPr>
            <a:r>
              <a:rPr lang="en-US" sz="1200" dirty="0">
                <a:solidFill>
                  <a:srgbClr val="4C6077"/>
                </a:solidFill>
                <a:latin typeface="Geomanist Light"/>
                <a:sym typeface="Geomanist Light"/>
              </a:rPr>
              <a:t>Your tutor, Head of Year or another teacher you trust</a:t>
            </a:r>
          </a:p>
        </p:txBody>
      </p:sp>
      <p:sp>
        <p:nvSpPr>
          <p:cNvPr id="5826" name="Shape 5826"/>
          <p:cNvSpPr/>
          <p:nvPr/>
        </p:nvSpPr>
        <p:spPr>
          <a:xfrm>
            <a:off x="5017600" y="1877585"/>
            <a:ext cx="3808899" cy="0"/>
          </a:xfrm>
          <a:prstGeom prst="line">
            <a:avLst/>
          </a:prstGeom>
          <a:ln w="15875" cap="rnd">
            <a:solidFill>
              <a:srgbClr val="A9AFBA"/>
            </a:solidFill>
            <a:custDash>
              <a:ds d="100000" sp="200000"/>
            </a:custDash>
          </a:ln>
        </p:spPr>
        <p:txBody>
          <a:bodyPr lIns="19051" tIns="19051" rIns="19051" bIns="19051" anchor="ctr"/>
          <a:lstStyle/>
          <a:p>
            <a:pPr marL="0" marR="0" lvl="0" indent="0" algn="ctr" defTabSz="309563"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000000"/>
              </a:solidFill>
              <a:effectLst/>
              <a:uLnTx/>
              <a:uFillTx/>
              <a:latin typeface="Helvetica Light"/>
              <a:sym typeface="Helvetica Light"/>
            </a:endParaRPr>
          </a:p>
        </p:txBody>
      </p:sp>
      <p:grpSp>
        <p:nvGrpSpPr>
          <p:cNvPr id="5829" name="Group 5829"/>
          <p:cNvGrpSpPr/>
          <p:nvPr/>
        </p:nvGrpSpPr>
        <p:grpSpPr>
          <a:xfrm>
            <a:off x="4093478" y="3369786"/>
            <a:ext cx="536408" cy="536408"/>
            <a:chOff x="0" y="0"/>
            <a:chExt cx="1430419" cy="1430419"/>
          </a:xfrm>
          <a:solidFill>
            <a:srgbClr val="0099D1"/>
          </a:solidFill>
        </p:grpSpPr>
        <p:sp>
          <p:nvSpPr>
            <p:cNvPr id="5827" name="Shape 5827"/>
            <p:cNvSpPr/>
            <p:nvPr/>
          </p:nvSpPr>
          <p:spPr>
            <a:xfrm>
              <a:off x="0" y="0"/>
              <a:ext cx="1430420" cy="1430420"/>
            </a:xfrm>
            <a:prstGeom prst="ellipse">
              <a:avLst/>
            </a:prstGeom>
            <a:grp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5828" name="Shape 5828"/>
            <p:cNvSpPr/>
            <p:nvPr/>
          </p:nvSpPr>
          <p:spPr>
            <a:xfrm>
              <a:off x="306951" y="341793"/>
              <a:ext cx="816517" cy="727353"/>
            </a:xfrm>
            <a:custGeom>
              <a:avLst/>
              <a:gdLst/>
              <a:ahLst/>
              <a:cxnLst>
                <a:cxn ang="0">
                  <a:pos x="wd2" y="hd2"/>
                </a:cxn>
                <a:cxn ang="5400000">
                  <a:pos x="wd2" y="hd2"/>
                </a:cxn>
                <a:cxn ang="10800000">
                  <a:pos x="wd2" y="hd2"/>
                </a:cxn>
                <a:cxn ang="16200000">
                  <a:pos x="wd2" y="hd2"/>
                </a:cxn>
              </a:cxnLst>
              <a:rect l="0" t="0" r="r" b="b"/>
              <a:pathLst>
                <a:path w="21224" h="21599" extrusionOk="0">
                  <a:moveTo>
                    <a:pt x="10551" y="0"/>
                  </a:moveTo>
                  <a:cubicBezTo>
                    <a:pt x="10255" y="1"/>
                    <a:pt x="9955" y="105"/>
                    <a:pt x="9704" y="318"/>
                  </a:cubicBezTo>
                  <a:lnTo>
                    <a:pt x="570" y="8117"/>
                  </a:lnTo>
                  <a:cubicBezTo>
                    <a:pt x="-55" y="8652"/>
                    <a:pt x="-188" y="9663"/>
                    <a:pt x="279" y="10377"/>
                  </a:cubicBezTo>
                  <a:cubicBezTo>
                    <a:pt x="748" y="11093"/>
                    <a:pt x="1632" y="11236"/>
                    <a:pt x="2258" y="10702"/>
                  </a:cubicBezTo>
                  <a:lnTo>
                    <a:pt x="3124" y="9965"/>
                  </a:lnTo>
                  <a:lnTo>
                    <a:pt x="3124" y="19981"/>
                  </a:lnTo>
                  <a:cubicBezTo>
                    <a:pt x="3124" y="20875"/>
                    <a:pt x="3760" y="21599"/>
                    <a:pt x="4540" y="21599"/>
                  </a:cubicBezTo>
                  <a:lnTo>
                    <a:pt x="16569" y="21599"/>
                  </a:lnTo>
                  <a:cubicBezTo>
                    <a:pt x="17351" y="21599"/>
                    <a:pt x="17985" y="20875"/>
                    <a:pt x="17985" y="19981"/>
                  </a:cubicBezTo>
                  <a:lnTo>
                    <a:pt x="17985" y="9879"/>
                  </a:lnTo>
                  <a:lnTo>
                    <a:pt x="18971" y="10709"/>
                  </a:lnTo>
                  <a:cubicBezTo>
                    <a:pt x="19223" y="10922"/>
                    <a:pt x="19513" y="11027"/>
                    <a:pt x="19805" y="11027"/>
                  </a:cubicBezTo>
                  <a:cubicBezTo>
                    <a:pt x="20239" y="11027"/>
                    <a:pt x="20671" y="10800"/>
                    <a:pt x="20949" y="10370"/>
                  </a:cubicBezTo>
                  <a:cubicBezTo>
                    <a:pt x="21412" y="9652"/>
                    <a:pt x="21277" y="8639"/>
                    <a:pt x="20646" y="8110"/>
                  </a:cubicBezTo>
                  <a:lnTo>
                    <a:pt x="11392" y="311"/>
                  </a:lnTo>
                  <a:cubicBezTo>
                    <a:pt x="11141" y="99"/>
                    <a:pt x="10848" y="-1"/>
                    <a:pt x="10551" y="0"/>
                  </a:cubicBezTo>
                  <a:close/>
                  <a:moveTo>
                    <a:pt x="10558" y="3625"/>
                  </a:moveTo>
                  <a:lnTo>
                    <a:pt x="15185" y="7517"/>
                  </a:lnTo>
                  <a:cubicBezTo>
                    <a:pt x="15167" y="7617"/>
                    <a:pt x="15153" y="7723"/>
                    <a:pt x="15153" y="7828"/>
                  </a:cubicBezTo>
                  <a:lnTo>
                    <a:pt x="15153" y="18364"/>
                  </a:lnTo>
                  <a:lnTo>
                    <a:pt x="5949" y="18364"/>
                  </a:lnTo>
                  <a:lnTo>
                    <a:pt x="5949" y="7828"/>
                  </a:lnTo>
                  <a:cubicBezTo>
                    <a:pt x="5949" y="7741"/>
                    <a:pt x="5943" y="7658"/>
                    <a:pt x="5930" y="7575"/>
                  </a:cubicBezTo>
                  <a:cubicBezTo>
                    <a:pt x="5930" y="7575"/>
                    <a:pt x="10558" y="3625"/>
                    <a:pt x="10558" y="3625"/>
                  </a:cubicBezTo>
                  <a:close/>
                  <a:moveTo>
                    <a:pt x="10659" y="6239"/>
                  </a:moveTo>
                  <a:cubicBezTo>
                    <a:pt x="10521" y="6239"/>
                    <a:pt x="10406" y="6412"/>
                    <a:pt x="10406" y="6629"/>
                  </a:cubicBezTo>
                  <a:cubicBezTo>
                    <a:pt x="10406" y="6846"/>
                    <a:pt x="10224" y="7039"/>
                    <a:pt x="10001" y="7077"/>
                  </a:cubicBezTo>
                  <a:cubicBezTo>
                    <a:pt x="9843" y="7102"/>
                    <a:pt x="9713" y="7133"/>
                    <a:pt x="9609" y="7171"/>
                  </a:cubicBezTo>
                  <a:cubicBezTo>
                    <a:pt x="9309" y="7277"/>
                    <a:pt x="9037" y="7468"/>
                    <a:pt x="8794" y="7748"/>
                  </a:cubicBezTo>
                  <a:cubicBezTo>
                    <a:pt x="8604" y="7963"/>
                    <a:pt x="8457" y="8221"/>
                    <a:pt x="8351" y="8521"/>
                  </a:cubicBezTo>
                  <a:cubicBezTo>
                    <a:pt x="8246" y="8819"/>
                    <a:pt x="8193" y="9153"/>
                    <a:pt x="8193" y="9518"/>
                  </a:cubicBezTo>
                  <a:cubicBezTo>
                    <a:pt x="8193" y="9789"/>
                    <a:pt x="8224" y="10043"/>
                    <a:pt x="8288" y="10276"/>
                  </a:cubicBezTo>
                  <a:cubicBezTo>
                    <a:pt x="8399" y="10676"/>
                    <a:pt x="8831" y="11280"/>
                    <a:pt x="9230" y="11525"/>
                  </a:cubicBezTo>
                  <a:cubicBezTo>
                    <a:pt x="9444" y="11655"/>
                    <a:pt x="9699" y="11768"/>
                    <a:pt x="9989" y="11865"/>
                  </a:cubicBezTo>
                  <a:lnTo>
                    <a:pt x="10197" y="11937"/>
                  </a:lnTo>
                  <a:cubicBezTo>
                    <a:pt x="10313" y="11976"/>
                    <a:pt x="10406" y="12457"/>
                    <a:pt x="10406" y="13013"/>
                  </a:cubicBezTo>
                  <a:lnTo>
                    <a:pt x="10406" y="13518"/>
                  </a:lnTo>
                  <a:cubicBezTo>
                    <a:pt x="10406" y="14077"/>
                    <a:pt x="10194" y="14497"/>
                    <a:pt x="9963" y="14363"/>
                  </a:cubicBezTo>
                  <a:cubicBezTo>
                    <a:pt x="9808" y="14275"/>
                    <a:pt x="9696" y="14162"/>
                    <a:pt x="9622" y="14017"/>
                  </a:cubicBezTo>
                  <a:cubicBezTo>
                    <a:pt x="9568" y="13914"/>
                    <a:pt x="9521" y="13749"/>
                    <a:pt x="9483" y="13526"/>
                  </a:cubicBezTo>
                  <a:cubicBezTo>
                    <a:pt x="9434" y="13245"/>
                    <a:pt x="9103" y="13013"/>
                    <a:pt x="8718" y="13013"/>
                  </a:cubicBezTo>
                  <a:cubicBezTo>
                    <a:pt x="8333" y="13013"/>
                    <a:pt x="7998" y="13478"/>
                    <a:pt x="8118" y="14017"/>
                  </a:cubicBezTo>
                  <a:cubicBezTo>
                    <a:pt x="8245" y="14595"/>
                    <a:pt x="8498" y="15031"/>
                    <a:pt x="8889" y="15331"/>
                  </a:cubicBezTo>
                  <a:cubicBezTo>
                    <a:pt x="9077" y="15473"/>
                    <a:pt x="9321" y="15589"/>
                    <a:pt x="9622" y="15678"/>
                  </a:cubicBezTo>
                  <a:cubicBezTo>
                    <a:pt x="10049" y="15806"/>
                    <a:pt x="10406" y="16096"/>
                    <a:pt x="10406" y="16421"/>
                  </a:cubicBezTo>
                  <a:cubicBezTo>
                    <a:pt x="10406" y="16745"/>
                    <a:pt x="10519" y="17013"/>
                    <a:pt x="10659" y="17013"/>
                  </a:cubicBezTo>
                  <a:cubicBezTo>
                    <a:pt x="10797" y="17013"/>
                    <a:pt x="10912" y="16749"/>
                    <a:pt x="10912" y="16421"/>
                  </a:cubicBezTo>
                  <a:cubicBezTo>
                    <a:pt x="10912" y="16094"/>
                    <a:pt x="11245" y="15807"/>
                    <a:pt x="11632" y="15678"/>
                  </a:cubicBezTo>
                  <a:cubicBezTo>
                    <a:pt x="11874" y="15596"/>
                    <a:pt x="12092" y="15482"/>
                    <a:pt x="12296" y="15338"/>
                  </a:cubicBezTo>
                  <a:cubicBezTo>
                    <a:pt x="12933" y="14890"/>
                    <a:pt x="13250" y="14170"/>
                    <a:pt x="13250" y="13179"/>
                  </a:cubicBezTo>
                  <a:cubicBezTo>
                    <a:pt x="13250" y="12428"/>
                    <a:pt x="13018" y="11844"/>
                    <a:pt x="12555" y="11431"/>
                  </a:cubicBezTo>
                  <a:cubicBezTo>
                    <a:pt x="12383" y="11280"/>
                    <a:pt x="12114" y="11113"/>
                    <a:pt x="11740" y="10933"/>
                  </a:cubicBezTo>
                  <a:cubicBezTo>
                    <a:pt x="11290" y="10716"/>
                    <a:pt x="10912" y="10125"/>
                    <a:pt x="10912" y="9568"/>
                  </a:cubicBezTo>
                  <a:lnTo>
                    <a:pt x="10912" y="9337"/>
                  </a:lnTo>
                  <a:cubicBezTo>
                    <a:pt x="10912" y="8781"/>
                    <a:pt x="11114" y="8324"/>
                    <a:pt x="11322" y="8449"/>
                  </a:cubicBezTo>
                  <a:cubicBezTo>
                    <a:pt x="11450" y="8528"/>
                    <a:pt x="11544" y="8640"/>
                    <a:pt x="11613" y="8788"/>
                  </a:cubicBezTo>
                  <a:cubicBezTo>
                    <a:pt x="11656" y="8881"/>
                    <a:pt x="11693" y="9008"/>
                    <a:pt x="11721" y="9164"/>
                  </a:cubicBezTo>
                  <a:cubicBezTo>
                    <a:pt x="11759" y="9379"/>
                    <a:pt x="12073" y="9554"/>
                    <a:pt x="12448" y="9554"/>
                  </a:cubicBezTo>
                  <a:cubicBezTo>
                    <a:pt x="12822" y="9554"/>
                    <a:pt x="13141" y="9092"/>
                    <a:pt x="12972" y="8572"/>
                  </a:cubicBezTo>
                  <a:cubicBezTo>
                    <a:pt x="12827" y="8120"/>
                    <a:pt x="12581" y="7767"/>
                    <a:pt x="12226" y="7510"/>
                  </a:cubicBezTo>
                  <a:cubicBezTo>
                    <a:pt x="12052" y="7366"/>
                    <a:pt x="11846" y="7251"/>
                    <a:pt x="11601" y="7171"/>
                  </a:cubicBezTo>
                  <a:cubicBezTo>
                    <a:pt x="11229" y="7048"/>
                    <a:pt x="10912" y="6857"/>
                    <a:pt x="10912" y="6636"/>
                  </a:cubicBezTo>
                  <a:cubicBezTo>
                    <a:pt x="10912" y="6417"/>
                    <a:pt x="10797" y="6239"/>
                    <a:pt x="10659" y="6239"/>
                  </a:cubicBezTo>
                  <a:close/>
                  <a:moveTo>
                    <a:pt x="10052" y="8406"/>
                  </a:moveTo>
                  <a:cubicBezTo>
                    <a:pt x="10243" y="8334"/>
                    <a:pt x="10412" y="8788"/>
                    <a:pt x="10412" y="9344"/>
                  </a:cubicBezTo>
                  <a:lnTo>
                    <a:pt x="10412" y="9402"/>
                  </a:lnTo>
                  <a:cubicBezTo>
                    <a:pt x="10410" y="9958"/>
                    <a:pt x="10277" y="10367"/>
                    <a:pt x="10121" y="10290"/>
                  </a:cubicBezTo>
                  <a:cubicBezTo>
                    <a:pt x="10011" y="10235"/>
                    <a:pt x="9919" y="10176"/>
                    <a:pt x="9850" y="10117"/>
                  </a:cubicBezTo>
                  <a:cubicBezTo>
                    <a:pt x="9634" y="9924"/>
                    <a:pt x="9527" y="9660"/>
                    <a:pt x="9527" y="9330"/>
                  </a:cubicBezTo>
                  <a:cubicBezTo>
                    <a:pt x="9527" y="9027"/>
                    <a:pt x="9598" y="8791"/>
                    <a:pt x="9742" y="8615"/>
                  </a:cubicBezTo>
                  <a:cubicBezTo>
                    <a:pt x="9822" y="8521"/>
                    <a:pt x="9926" y="8451"/>
                    <a:pt x="10052" y="8406"/>
                  </a:cubicBezTo>
                  <a:close/>
                  <a:moveTo>
                    <a:pt x="11228" y="12356"/>
                  </a:moveTo>
                  <a:cubicBezTo>
                    <a:pt x="11352" y="12425"/>
                    <a:pt x="11450" y="12490"/>
                    <a:pt x="11518" y="12558"/>
                  </a:cubicBezTo>
                  <a:cubicBezTo>
                    <a:pt x="11719" y="12753"/>
                    <a:pt x="11822" y="13020"/>
                    <a:pt x="11822" y="13359"/>
                  </a:cubicBezTo>
                  <a:cubicBezTo>
                    <a:pt x="11822" y="13803"/>
                    <a:pt x="11714" y="14119"/>
                    <a:pt x="11499" y="14298"/>
                  </a:cubicBezTo>
                  <a:cubicBezTo>
                    <a:pt x="11429" y="14357"/>
                    <a:pt x="11334" y="14403"/>
                    <a:pt x="11215" y="14443"/>
                  </a:cubicBezTo>
                  <a:cubicBezTo>
                    <a:pt x="11049" y="14494"/>
                    <a:pt x="10912" y="14053"/>
                    <a:pt x="10912" y="13497"/>
                  </a:cubicBezTo>
                  <a:lnTo>
                    <a:pt x="10912" y="13208"/>
                  </a:lnTo>
                  <a:cubicBezTo>
                    <a:pt x="10912" y="12651"/>
                    <a:pt x="11057" y="12263"/>
                    <a:pt x="11228" y="12356"/>
                  </a:cubicBezTo>
                  <a:close/>
                </a:path>
              </a:pathLst>
            </a:custGeom>
            <a:grpFill/>
            <a:ln w="12700" cap="flat">
              <a:noFill/>
              <a:miter lim="400000"/>
            </a:ln>
            <a:effectLst/>
          </p:spPr>
          <p:txBody>
            <a:bodyPr wrap="square" lIns="14288" tIns="14288" rIns="14288" bIns="14288" numCol="1" anchor="ctr">
              <a:noAutofit/>
            </a:bodyPr>
            <a:lstStyle/>
            <a:p>
              <a:pPr marL="0" marR="0" lvl="0" indent="0" algn="ctr" defTabSz="171446"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grpSp>
        <p:nvGrpSpPr>
          <p:cNvPr id="5838" name="Group 5838"/>
          <p:cNvGrpSpPr/>
          <p:nvPr/>
        </p:nvGrpSpPr>
        <p:grpSpPr>
          <a:xfrm>
            <a:off x="4093478" y="2454848"/>
            <a:ext cx="536408" cy="536408"/>
            <a:chOff x="0" y="0"/>
            <a:chExt cx="1430419" cy="1430419"/>
          </a:xfrm>
          <a:solidFill>
            <a:srgbClr val="10B0EA"/>
          </a:solidFill>
        </p:grpSpPr>
        <p:sp>
          <p:nvSpPr>
            <p:cNvPr id="5836" name="Shape 5836"/>
            <p:cNvSpPr/>
            <p:nvPr/>
          </p:nvSpPr>
          <p:spPr>
            <a:xfrm>
              <a:off x="0" y="0"/>
              <a:ext cx="1430420" cy="1430420"/>
            </a:xfrm>
            <a:prstGeom prst="ellipse">
              <a:avLst/>
            </a:prstGeom>
            <a:grp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5837" name="Shape 5837"/>
            <p:cNvSpPr/>
            <p:nvPr/>
          </p:nvSpPr>
          <p:spPr>
            <a:xfrm>
              <a:off x="329141" y="329129"/>
              <a:ext cx="772136" cy="772161"/>
            </a:xfrm>
            <a:custGeom>
              <a:avLst/>
              <a:gdLst/>
              <a:ahLst/>
              <a:cxnLst>
                <a:cxn ang="0">
                  <a:pos x="wd2" y="hd2"/>
                </a:cxn>
                <a:cxn ang="5400000">
                  <a:pos x="wd2" y="hd2"/>
                </a:cxn>
                <a:cxn ang="10800000">
                  <a:pos x="wd2" y="hd2"/>
                </a:cxn>
                <a:cxn ang="16200000">
                  <a:pos x="wd2" y="hd2"/>
                </a:cxn>
              </a:cxnLst>
              <a:rect l="0" t="0" r="r" b="b"/>
              <a:pathLst>
                <a:path w="21565" h="21563" extrusionOk="0">
                  <a:moveTo>
                    <a:pt x="5156" y="2"/>
                  </a:moveTo>
                  <a:cubicBezTo>
                    <a:pt x="2314" y="2"/>
                    <a:pt x="0" y="2310"/>
                    <a:pt x="0" y="5152"/>
                  </a:cubicBezTo>
                  <a:cubicBezTo>
                    <a:pt x="0" y="7994"/>
                    <a:pt x="2314" y="10307"/>
                    <a:pt x="5156" y="10307"/>
                  </a:cubicBezTo>
                  <a:cubicBezTo>
                    <a:pt x="7998" y="10307"/>
                    <a:pt x="10306" y="7994"/>
                    <a:pt x="10306" y="5152"/>
                  </a:cubicBezTo>
                  <a:cubicBezTo>
                    <a:pt x="10306" y="2310"/>
                    <a:pt x="7998" y="2"/>
                    <a:pt x="5156" y="2"/>
                  </a:cubicBezTo>
                  <a:close/>
                  <a:moveTo>
                    <a:pt x="16270" y="2"/>
                  </a:moveTo>
                  <a:cubicBezTo>
                    <a:pt x="13428" y="79"/>
                    <a:pt x="11181" y="2454"/>
                    <a:pt x="11257" y="5295"/>
                  </a:cubicBezTo>
                  <a:cubicBezTo>
                    <a:pt x="11293" y="6646"/>
                    <a:pt x="11849" y="7909"/>
                    <a:pt x="12818" y="8851"/>
                  </a:cubicBezTo>
                  <a:cubicBezTo>
                    <a:pt x="13785" y="9791"/>
                    <a:pt x="15060" y="10307"/>
                    <a:pt x="16407" y="10307"/>
                  </a:cubicBezTo>
                  <a:cubicBezTo>
                    <a:pt x="16454" y="10307"/>
                    <a:pt x="16503" y="10308"/>
                    <a:pt x="16550" y="10307"/>
                  </a:cubicBezTo>
                  <a:cubicBezTo>
                    <a:pt x="17926" y="10270"/>
                    <a:pt x="19203" y="9696"/>
                    <a:pt x="20151" y="8697"/>
                  </a:cubicBezTo>
                  <a:cubicBezTo>
                    <a:pt x="21097" y="7698"/>
                    <a:pt x="21600" y="6391"/>
                    <a:pt x="21563" y="5015"/>
                  </a:cubicBezTo>
                  <a:cubicBezTo>
                    <a:pt x="21526" y="3663"/>
                    <a:pt x="20972" y="2401"/>
                    <a:pt x="20002" y="1459"/>
                  </a:cubicBezTo>
                  <a:cubicBezTo>
                    <a:pt x="19001" y="486"/>
                    <a:pt x="17668" y="-36"/>
                    <a:pt x="16270" y="2"/>
                  </a:cubicBezTo>
                  <a:close/>
                  <a:moveTo>
                    <a:pt x="5156" y="1206"/>
                  </a:moveTo>
                  <a:cubicBezTo>
                    <a:pt x="7334" y="1206"/>
                    <a:pt x="9102" y="2975"/>
                    <a:pt x="9102" y="5152"/>
                  </a:cubicBezTo>
                  <a:cubicBezTo>
                    <a:pt x="9102" y="7329"/>
                    <a:pt x="7334" y="9104"/>
                    <a:pt x="5156" y="9104"/>
                  </a:cubicBezTo>
                  <a:cubicBezTo>
                    <a:pt x="2978" y="9104"/>
                    <a:pt x="1204" y="7329"/>
                    <a:pt x="1204" y="5152"/>
                  </a:cubicBezTo>
                  <a:cubicBezTo>
                    <a:pt x="1204" y="2975"/>
                    <a:pt x="2978" y="1206"/>
                    <a:pt x="5156" y="1206"/>
                  </a:cubicBezTo>
                  <a:close/>
                  <a:moveTo>
                    <a:pt x="16303" y="1206"/>
                  </a:moveTo>
                  <a:cubicBezTo>
                    <a:pt x="16339" y="1205"/>
                    <a:pt x="16377" y="1206"/>
                    <a:pt x="16413" y="1206"/>
                  </a:cubicBezTo>
                  <a:cubicBezTo>
                    <a:pt x="18567" y="1206"/>
                    <a:pt x="20301" y="2893"/>
                    <a:pt x="20359" y="5048"/>
                  </a:cubicBezTo>
                  <a:cubicBezTo>
                    <a:pt x="20388" y="6102"/>
                    <a:pt x="20002" y="7107"/>
                    <a:pt x="19277" y="7872"/>
                  </a:cubicBezTo>
                  <a:cubicBezTo>
                    <a:pt x="18551" y="8638"/>
                    <a:pt x="17572" y="9075"/>
                    <a:pt x="16517" y="9104"/>
                  </a:cubicBezTo>
                  <a:cubicBezTo>
                    <a:pt x="16481" y="9104"/>
                    <a:pt x="16444" y="9104"/>
                    <a:pt x="16407" y="9104"/>
                  </a:cubicBezTo>
                  <a:cubicBezTo>
                    <a:pt x="14253" y="9104"/>
                    <a:pt x="12519" y="7416"/>
                    <a:pt x="12461" y="5262"/>
                  </a:cubicBezTo>
                  <a:cubicBezTo>
                    <a:pt x="12402" y="3085"/>
                    <a:pt x="14126" y="1264"/>
                    <a:pt x="16303" y="1206"/>
                  </a:cubicBezTo>
                  <a:close/>
                  <a:moveTo>
                    <a:pt x="5068" y="2640"/>
                  </a:moveTo>
                  <a:cubicBezTo>
                    <a:pt x="4779" y="2640"/>
                    <a:pt x="4546" y="2874"/>
                    <a:pt x="4546" y="3163"/>
                  </a:cubicBezTo>
                  <a:lnTo>
                    <a:pt x="4546" y="4547"/>
                  </a:lnTo>
                  <a:lnTo>
                    <a:pt x="3161" y="4547"/>
                  </a:lnTo>
                  <a:cubicBezTo>
                    <a:pt x="2872" y="4547"/>
                    <a:pt x="2638" y="4781"/>
                    <a:pt x="2638" y="5070"/>
                  </a:cubicBezTo>
                  <a:cubicBezTo>
                    <a:pt x="2638" y="5358"/>
                    <a:pt x="2872" y="5592"/>
                    <a:pt x="3161" y="5592"/>
                  </a:cubicBezTo>
                  <a:lnTo>
                    <a:pt x="4546" y="5592"/>
                  </a:lnTo>
                  <a:lnTo>
                    <a:pt x="4546" y="6977"/>
                  </a:lnTo>
                  <a:cubicBezTo>
                    <a:pt x="4546" y="7265"/>
                    <a:pt x="4779" y="7499"/>
                    <a:pt x="5068" y="7499"/>
                  </a:cubicBezTo>
                  <a:cubicBezTo>
                    <a:pt x="5356" y="7499"/>
                    <a:pt x="5590" y="7265"/>
                    <a:pt x="5590" y="6977"/>
                  </a:cubicBezTo>
                  <a:lnTo>
                    <a:pt x="5590" y="5592"/>
                  </a:lnTo>
                  <a:lnTo>
                    <a:pt x="6975" y="5592"/>
                  </a:lnTo>
                  <a:cubicBezTo>
                    <a:pt x="7263" y="5592"/>
                    <a:pt x="7497" y="5358"/>
                    <a:pt x="7497" y="5070"/>
                  </a:cubicBezTo>
                  <a:cubicBezTo>
                    <a:pt x="7497" y="4781"/>
                    <a:pt x="7263" y="4547"/>
                    <a:pt x="6975" y="4547"/>
                  </a:cubicBezTo>
                  <a:lnTo>
                    <a:pt x="5590" y="4547"/>
                  </a:lnTo>
                  <a:lnTo>
                    <a:pt x="5590" y="3163"/>
                  </a:lnTo>
                  <a:cubicBezTo>
                    <a:pt x="5590" y="2874"/>
                    <a:pt x="5356" y="2640"/>
                    <a:pt x="5068" y="2640"/>
                  </a:cubicBezTo>
                  <a:close/>
                  <a:moveTo>
                    <a:pt x="14594" y="4575"/>
                  </a:moveTo>
                  <a:cubicBezTo>
                    <a:pt x="14306" y="4575"/>
                    <a:pt x="14071" y="4809"/>
                    <a:pt x="14071" y="5097"/>
                  </a:cubicBezTo>
                  <a:cubicBezTo>
                    <a:pt x="14071" y="5385"/>
                    <a:pt x="14306" y="5619"/>
                    <a:pt x="14594" y="5619"/>
                  </a:cubicBezTo>
                  <a:lnTo>
                    <a:pt x="18408" y="5619"/>
                  </a:lnTo>
                  <a:cubicBezTo>
                    <a:pt x="18697" y="5619"/>
                    <a:pt x="18930" y="5385"/>
                    <a:pt x="18930" y="5097"/>
                  </a:cubicBezTo>
                  <a:cubicBezTo>
                    <a:pt x="18930" y="4809"/>
                    <a:pt x="18697" y="4575"/>
                    <a:pt x="18408" y="4575"/>
                  </a:cubicBezTo>
                  <a:lnTo>
                    <a:pt x="14594" y="4575"/>
                  </a:lnTo>
                  <a:close/>
                  <a:moveTo>
                    <a:pt x="5156" y="11258"/>
                  </a:moveTo>
                  <a:cubicBezTo>
                    <a:pt x="2314" y="11258"/>
                    <a:pt x="0" y="13566"/>
                    <a:pt x="0" y="16408"/>
                  </a:cubicBezTo>
                  <a:cubicBezTo>
                    <a:pt x="0" y="19249"/>
                    <a:pt x="2314" y="21563"/>
                    <a:pt x="5156" y="21563"/>
                  </a:cubicBezTo>
                  <a:cubicBezTo>
                    <a:pt x="7998" y="21563"/>
                    <a:pt x="10306" y="19249"/>
                    <a:pt x="10306" y="16408"/>
                  </a:cubicBezTo>
                  <a:cubicBezTo>
                    <a:pt x="10306" y="13566"/>
                    <a:pt x="7998" y="11258"/>
                    <a:pt x="5156" y="11258"/>
                  </a:cubicBezTo>
                  <a:close/>
                  <a:moveTo>
                    <a:pt x="16270" y="11258"/>
                  </a:moveTo>
                  <a:cubicBezTo>
                    <a:pt x="13429" y="11334"/>
                    <a:pt x="11181" y="13710"/>
                    <a:pt x="11257" y="16550"/>
                  </a:cubicBezTo>
                  <a:cubicBezTo>
                    <a:pt x="11293" y="17902"/>
                    <a:pt x="11849" y="19164"/>
                    <a:pt x="12818" y="20106"/>
                  </a:cubicBezTo>
                  <a:cubicBezTo>
                    <a:pt x="13785" y="21047"/>
                    <a:pt x="15060" y="21563"/>
                    <a:pt x="16407" y="21563"/>
                  </a:cubicBezTo>
                  <a:cubicBezTo>
                    <a:pt x="16454" y="21563"/>
                    <a:pt x="16503" y="21564"/>
                    <a:pt x="16550" y="21563"/>
                  </a:cubicBezTo>
                  <a:cubicBezTo>
                    <a:pt x="17926" y="21526"/>
                    <a:pt x="19203" y="20951"/>
                    <a:pt x="20151" y="19952"/>
                  </a:cubicBezTo>
                  <a:cubicBezTo>
                    <a:pt x="21097" y="18953"/>
                    <a:pt x="21600" y="17646"/>
                    <a:pt x="21563" y="16270"/>
                  </a:cubicBezTo>
                  <a:cubicBezTo>
                    <a:pt x="21526" y="14919"/>
                    <a:pt x="20972" y="13656"/>
                    <a:pt x="20002" y="12714"/>
                  </a:cubicBezTo>
                  <a:cubicBezTo>
                    <a:pt x="19001" y="11742"/>
                    <a:pt x="17673" y="11219"/>
                    <a:pt x="16270" y="11258"/>
                  </a:cubicBezTo>
                  <a:close/>
                  <a:moveTo>
                    <a:pt x="5156" y="12461"/>
                  </a:moveTo>
                  <a:cubicBezTo>
                    <a:pt x="7334" y="12461"/>
                    <a:pt x="9102" y="14230"/>
                    <a:pt x="9102" y="16408"/>
                  </a:cubicBezTo>
                  <a:cubicBezTo>
                    <a:pt x="9102" y="18585"/>
                    <a:pt x="7334" y="20359"/>
                    <a:pt x="5156" y="20359"/>
                  </a:cubicBezTo>
                  <a:cubicBezTo>
                    <a:pt x="2978" y="20359"/>
                    <a:pt x="1204" y="18585"/>
                    <a:pt x="1204" y="16408"/>
                  </a:cubicBezTo>
                  <a:cubicBezTo>
                    <a:pt x="1204" y="14230"/>
                    <a:pt x="2978" y="12461"/>
                    <a:pt x="5156" y="12461"/>
                  </a:cubicBezTo>
                  <a:close/>
                  <a:moveTo>
                    <a:pt x="16303" y="12461"/>
                  </a:moveTo>
                  <a:cubicBezTo>
                    <a:pt x="16339" y="12461"/>
                    <a:pt x="16377" y="12461"/>
                    <a:pt x="16413" y="12461"/>
                  </a:cubicBezTo>
                  <a:cubicBezTo>
                    <a:pt x="18567" y="12461"/>
                    <a:pt x="20301" y="14148"/>
                    <a:pt x="20359" y="16303"/>
                  </a:cubicBezTo>
                  <a:cubicBezTo>
                    <a:pt x="20388" y="17358"/>
                    <a:pt x="20002" y="18362"/>
                    <a:pt x="19277" y="19128"/>
                  </a:cubicBezTo>
                  <a:cubicBezTo>
                    <a:pt x="18551" y="19894"/>
                    <a:pt x="17572" y="20331"/>
                    <a:pt x="16517" y="20359"/>
                  </a:cubicBezTo>
                  <a:cubicBezTo>
                    <a:pt x="14314" y="20418"/>
                    <a:pt x="12520" y="18708"/>
                    <a:pt x="12461" y="16517"/>
                  </a:cubicBezTo>
                  <a:cubicBezTo>
                    <a:pt x="12402" y="14341"/>
                    <a:pt x="14126" y="12520"/>
                    <a:pt x="16303" y="12461"/>
                  </a:cubicBezTo>
                  <a:close/>
                  <a:moveTo>
                    <a:pt x="16413" y="14072"/>
                  </a:moveTo>
                  <a:cubicBezTo>
                    <a:pt x="16090" y="14072"/>
                    <a:pt x="15830" y="14333"/>
                    <a:pt x="15830" y="14654"/>
                  </a:cubicBezTo>
                  <a:cubicBezTo>
                    <a:pt x="15830" y="14977"/>
                    <a:pt x="16090" y="15237"/>
                    <a:pt x="16413" y="15237"/>
                  </a:cubicBezTo>
                  <a:cubicBezTo>
                    <a:pt x="16734" y="15237"/>
                    <a:pt x="16996" y="14977"/>
                    <a:pt x="16996" y="14654"/>
                  </a:cubicBezTo>
                  <a:cubicBezTo>
                    <a:pt x="16996" y="14333"/>
                    <a:pt x="16734" y="14072"/>
                    <a:pt x="16413" y="14072"/>
                  </a:cubicBezTo>
                  <a:close/>
                  <a:moveTo>
                    <a:pt x="16413" y="14435"/>
                  </a:moveTo>
                  <a:cubicBezTo>
                    <a:pt x="16533" y="14435"/>
                    <a:pt x="16633" y="14534"/>
                    <a:pt x="16633" y="14654"/>
                  </a:cubicBezTo>
                  <a:cubicBezTo>
                    <a:pt x="16633" y="14775"/>
                    <a:pt x="16533" y="14874"/>
                    <a:pt x="16413" y="14874"/>
                  </a:cubicBezTo>
                  <a:cubicBezTo>
                    <a:pt x="16292" y="14874"/>
                    <a:pt x="16193" y="14775"/>
                    <a:pt x="16193" y="14654"/>
                  </a:cubicBezTo>
                  <a:cubicBezTo>
                    <a:pt x="16193" y="14534"/>
                    <a:pt x="16292" y="14435"/>
                    <a:pt x="16413" y="14435"/>
                  </a:cubicBezTo>
                  <a:close/>
                  <a:moveTo>
                    <a:pt x="3688" y="14599"/>
                  </a:moveTo>
                  <a:cubicBezTo>
                    <a:pt x="3555" y="14599"/>
                    <a:pt x="3422" y="14646"/>
                    <a:pt x="3320" y="14748"/>
                  </a:cubicBezTo>
                  <a:cubicBezTo>
                    <a:pt x="3116" y="14952"/>
                    <a:pt x="3116" y="15286"/>
                    <a:pt x="3320" y="15490"/>
                  </a:cubicBezTo>
                  <a:lnTo>
                    <a:pt x="4298" y="16468"/>
                  </a:lnTo>
                  <a:lnTo>
                    <a:pt x="3320" y="17452"/>
                  </a:lnTo>
                  <a:cubicBezTo>
                    <a:pt x="3116" y="17656"/>
                    <a:pt x="3116" y="17984"/>
                    <a:pt x="3320" y="18188"/>
                  </a:cubicBezTo>
                  <a:cubicBezTo>
                    <a:pt x="3422" y="18290"/>
                    <a:pt x="3554" y="18342"/>
                    <a:pt x="3688" y="18342"/>
                  </a:cubicBezTo>
                  <a:cubicBezTo>
                    <a:pt x="3822" y="18342"/>
                    <a:pt x="3955" y="18290"/>
                    <a:pt x="4057" y="18188"/>
                  </a:cubicBezTo>
                  <a:lnTo>
                    <a:pt x="5035" y="17204"/>
                  </a:lnTo>
                  <a:lnTo>
                    <a:pt x="6019" y="18188"/>
                  </a:lnTo>
                  <a:cubicBezTo>
                    <a:pt x="6122" y="18290"/>
                    <a:pt x="6253" y="18342"/>
                    <a:pt x="6387" y="18342"/>
                  </a:cubicBezTo>
                  <a:cubicBezTo>
                    <a:pt x="6521" y="18342"/>
                    <a:pt x="6653" y="18290"/>
                    <a:pt x="6755" y="18188"/>
                  </a:cubicBezTo>
                  <a:cubicBezTo>
                    <a:pt x="6959" y="17984"/>
                    <a:pt x="6959" y="17656"/>
                    <a:pt x="6755" y="17452"/>
                  </a:cubicBezTo>
                  <a:lnTo>
                    <a:pt x="5777" y="16468"/>
                  </a:lnTo>
                  <a:lnTo>
                    <a:pt x="6755" y="15490"/>
                  </a:lnTo>
                  <a:cubicBezTo>
                    <a:pt x="6959" y="15286"/>
                    <a:pt x="6959" y="14952"/>
                    <a:pt x="6755" y="14748"/>
                  </a:cubicBezTo>
                  <a:cubicBezTo>
                    <a:pt x="6551" y="14544"/>
                    <a:pt x="6223" y="14544"/>
                    <a:pt x="6019" y="14748"/>
                  </a:cubicBezTo>
                  <a:lnTo>
                    <a:pt x="5035" y="15732"/>
                  </a:lnTo>
                  <a:lnTo>
                    <a:pt x="4057" y="14748"/>
                  </a:lnTo>
                  <a:cubicBezTo>
                    <a:pt x="3955" y="14646"/>
                    <a:pt x="3822" y="14599"/>
                    <a:pt x="3688" y="14599"/>
                  </a:cubicBezTo>
                  <a:close/>
                  <a:moveTo>
                    <a:pt x="14594" y="16006"/>
                  </a:moveTo>
                  <a:cubicBezTo>
                    <a:pt x="14306" y="16006"/>
                    <a:pt x="14071" y="16240"/>
                    <a:pt x="14071" y="16528"/>
                  </a:cubicBezTo>
                  <a:cubicBezTo>
                    <a:pt x="14071" y="16817"/>
                    <a:pt x="14306" y="17051"/>
                    <a:pt x="14594" y="17051"/>
                  </a:cubicBezTo>
                  <a:lnTo>
                    <a:pt x="18408" y="17051"/>
                  </a:lnTo>
                  <a:cubicBezTo>
                    <a:pt x="18697" y="17051"/>
                    <a:pt x="18930" y="16817"/>
                    <a:pt x="18930" y="16528"/>
                  </a:cubicBezTo>
                  <a:cubicBezTo>
                    <a:pt x="18930" y="16240"/>
                    <a:pt x="18697" y="16006"/>
                    <a:pt x="18408" y="16006"/>
                  </a:cubicBezTo>
                  <a:lnTo>
                    <a:pt x="14594" y="16006"/>
                  </a:lnTo>
                  <a:close/>
                  <a:moveTo>
                    <a:pt x="16413" y="17765"/>
                  </a:moveTo>
                  <a:cubicBezTo>
                    <a:pt x="16090" y="17765"/>
                    <a:pt x="15830" y="18026"/>
                    <a:pt x="15830" y="18348"/>
                  </a:cubicBezTo>
                  <a:cubicBezTo>
                    <a:pt x="15830" y="18670"/>
                    <a:pt x="16091" y="18930"/>
                    <a:pt x="16413" y="18930"/>
                  </a:cubicBezTo>
                  <a:cubicBezTo>
                    <a:pt x="16734" y="18930"/>
                    <a:pt x="16996" y="18670"/>
                    <a:pt x="16996" y="18348"/>
                  </a:cubicBezTo>
                  <a:cubicBezTo>
                    <a:pt x="16996" y="18026"/>
                    <a:pt x="16734" y="17765"/>
                    <a:pt x="16413" y="17765"/>
                  </a:cubicBezTo>
                  <a:close/>
                  <a:moveTo>
                    <a:pt x="16413" y="18128"/>
                  </a:moveTo>
                  <a:cubicBezTo>
                    <a:pt x="16533" y="18128"/>
                    <a:pt x="16633" y="18227"/>
                    <a:pt x="16633" y="18348"/>
                  </a:cubicBezTo>
                  <a:cubicBezTo>
                    <a:pt x="16633" y="18468"/>
                    <a:pt x="16533" y="18567"/>
                    <a:pt x="16413" y="18567"/>
                  </a:cubicBezTo>
                  <a:cubicBezTo>
                    <a:pt x="16292" y="18567"/>
                    <a:pt x="16193" y="18468"/>
                    <a:pt x="16193" y="18348"/>
                  </a:cubicBezTo>
                  <a:cubicBezTo>
                    <a:pt x="16193" y="18227"/>
                    <a:pt x="16292" y="18128"/>
                    <a:pt x="16413" y="18128"/>
                  </a:cubicBezTo>
                  <a:close/>
                </a:path>
              </a:pathLst>
            </a:custGeom>
            <a:grpFill/>
            <a:ln w="12700" cap="flat">
              <a:noFill/>
              <a:miter lim="400000"/>
            </a:ln>
            <a:effectLst/>
          </p:spPr>
          <p:txBody>
            <a:bodyPr wrap="square" lIns="14288" tIns="14288" rIns="14288" bIns="14288" numCol="1" anchor="ctr">
              <a:noAutofit/>
            </a:bodyPr>
            <a:lstStyle/>
            <a:p>
              <a:pPr marL="0" marR="0" lvl="0" indent="0" algn="ctr" defTabSz="171446"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30" name="Shape 5824">
            <a:extLst>
              <a:ext uri="{FF2B5EF4-FFF2-40B4-BE49-F238E27FC236}">
                <a16:creationId xmlns:a16="http://schemas.microsoft.com/office/drawing/2014/main" id="{2917CE1D-670A-4632-8FED-AC1BE0454F0C}"/>
              </a:ext>
            </a:extLst>
          </p:cNvPr>
          <p:cNvSpPr/>
          <p:nvPr/>
        </p:nvSpPr>
        <p:spPr>
          <a:xfrm>
            <a:off x="7258129" y="2517755"/>
            <a:ext cx="1885871" cy="260073"/>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gn="l">
              <a:lnSpc>
                <a:spcPct val="120000"/>
              </a:lnSpc>
              <a:defRPr sz="2000">
                <a:solidFill>
                  <a:srgbClr val="4C6077"/>
                </a:solidFill>
                <a:latin typeface="Geomanist Light"/>
                <a:ea typeface="Geomanist Light"/>
                <a:cs typeface="Geomanist Light"/>
                <a:sym typeface="Geomanist Light"/>
              </a:defRPr>
            </a:pPr>
            <a:r>
              <a:rPr lang="en-US" sz="1200" dirty="0">
                <a:solidFill>
                  <a:srgbClr val="4C6077"/>
                </a:solidFill>
                <a:latin typeface="Geomanist Light"/>
                <a:sym typeface="Geomanist Light"/>
              </a:rPr>
              <a:t>The Child Protection Officer</a:t>
            </a:r>
          </a:p>
        </p:txBody>
      </p:sp>
      <p:sp>
        <p:nvSpPr>
          <p:cNvPr id="31" name="Shape 5825">
            <a:extLst>
              <a:ext uri="{FF2B5EF4-FFF2-40B4-BE49-F238E27FC236}">
                <a16:creationId xmlns:a16="http://schemas.microsoft.com/office/drawing/2014/main" id="{8233167E-7774-4454-9736-2EC04E5FB3D3}"/>
              </a:ext>
            </a:extLst>
          </p:cNvPr>
          <p:cNvSpPr/>
          <p:nvPr/>
        </p:nvSpPr>
        <p:spPr>
          <a:xfrm>
            <a:off x="7258129" y="3432692"/>
            <a:ext cx="1885871" cy="1124669"/>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gn="l">
              <a:lnSpc>
                <a:spcPct val="120000"/>
              </a:lnSpc>
              <a:defRPr sz="2000">
                <a:solidFill>
                  <a:srgbClr val="4C6077"/>
                </a:solidFill>
                <a:latin typeface="Geomanist Light"/>
                <a:ea typeface="Geomanist Light"/>
                <a:cs typeface="Geomanist Light"/>
                <a:sym typeface="Geomanist Light"/>
              </a:defRPr>
            </a:pPr>
            <a:r>
              <a:rPr lang="en-US" sz="1200" dirty="0">
                <a:solidFill>
                  <a:srgbClr val="4C6077"/>
                </a:solidFill>
                <a:latin typeface="Geomanist Light"/>
                <a:sym typeface="Geomanist Light"/>
              </a:rPr>
              <a:t>You can call Childline and speak to someone anonymously on 0800 1111 or chat to them online at </a:t>
            </a:r>
            <a:r>
              <a:rPr lang="en-US" sz="1200" dirty="0">
                <a:solidFill>
                  <a:srgbClr val="4C6077"/>
                </a:solidFill>
                <a:latin typeface="Geomanist Light"/>
                <a:sym typeface="Geomanist Light"/>
                <a:hlinkClick r:id="rId2"/>
              </a:rPr>
              <a:t>www.childline.org.uk</a:t>
            </a:r>
            <a:r>
              <a:rPr lang="en-US" sz="1200" dirty="0">
                <a:solidFill>
                  <a:srgbClr val="4C6077"/>
                </a:solidFill>
                <a:latin typeface="Geomanist Light"/>
                <a:sym typeface="Geomanist Light"/>
              </a:rPr>
              <a:t> </a:t>
            </a:r>
          </a:p>
        </p:txBody>
      </p:sp>
      <p:grpSp>
        <p:nvGrpSpPr>
          <p:cNvPr id="32" name="Group 5829">
            <a:extLst>
              <a:ext uri="{FF2B5EF4-FFF2-40B4-BE49-F238E27FC236}">
                <a16:creationId xmlns:a16="http://schemas.microsoft.com/office/drawing/2014/main" id="{03EE7A6D-EA62-4174-8B85-E1BCEAD80D30}"/>
              </a:ext>
            </a:extLst>
          </p:cNvPr>
          <p:cNvGrpSpPr/>
          <p:nvPr/>
        </p:nvGrpSpPr>
        <p:grpSpPr>
          <a:xfrm>
            <a:off x="6584211" y="3357688"/>
            <a:ext cx="536408" cy="536408"/>
            <a:chOff x="0" y="0"/>
            <a:chExt cx="1430419" cy="1430419"/>
          </a:xfrm>
          <a:solidFill>
            <a:srgbClr val="0099D1"/>
          </a:solidFill>
        </p:grpSpPr>
        <p:sp>
          <p:nvSpPr>
            <p:cNvPr id="33" name="Shape 5827">
              <a:extLst>
                <a:ext uri="{FF2B5EF4-FFF2-40B4-BE49-F238E27FC236}">
                  <a16:creationId xmlns:a16="http://schemas.microsoft.com/office/drawing/2014/main" id="{1A9E895C-DC0D-4824-A1F2-FFCD3499FB02}"/>
                </a:ext>
              </a:extLst>
            </p:cNvPr>
            <p:cNvSpPr/>
            <p:nvPr/>
          </p:nvSpPr>
          <p:spPr>
            <a:xfrm>
              <a:off x="0" y="0"/>
              <a:ext cx="1430420" cy="1430420"/>
            </a:xfrm>
            <a:prstGeom prst="ellipse">
              <a:avLst/>
            </a:prstGeom>
            <a:grp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34" name="Shape 5828">
              <a:extLst>
                <a:ext uri="{FF2B5EF4-FFF2-40B4-BE49-F238E27FC236}">
                  <a16:creationId xmlns:a16="http://schemas.microsoft.com/office/drawing/2014/main" id="{9BD43DD4-8BBA-4A25-B515-E64E5B1DA4EB}"/>
                </a:ext>
              </a:extLst>
            </p:cNvPr>
            <p:cNvSpPr/>
            <p:nvPr/>
          </p:nvSpPr>
          <p:spPr>
            <a:xfrm>
              <a:off x="306951" y="341793"/>
              <a:ext cx="816517" cy="727353"/>
            </a:xfrm>
            <a:custGeom>
              <a:avLst/>
              <a:gdLst/>
              <a:ahLst/>
              <a:cxnLst>
                <a:cxn ang="0">
                  <a:pos x="wd2" y="hd2"/>
                </a:cxn>
                <a:cxn ang="5400000">
                  <a:pos x="wd2" y="hd2"/>
                </a:cxn>
                <a:cxn ang="10800000">
                  <a:pos x="wd2" y="hd2"/>
                </a:cxn>
                <a:cxn ang="16200000">
                  <a:pos x="wd2" y="hd2"/>
                </a:cxn>
              </a:cxnLst>
              <a:rect l="0" t="0" r="r" b="b"/>
              <a:pathLst>
                <a:path w="21224" h="21599" extrusionOk="0">
                  <a:moveTo>
                    <a:pt x="10551" y="0"/>
                  </a:moveTo>
                  <a:cubicBezTo>
                    <a:pt x="10255" y="1"/>
                    <a:pt x="9955" y="105"/>
                    <a:pt x="9704" y="318"/>
                  </a:cubicBezTo>
                  <a:lnTo>
                    <a:pt x="570" y="8117"/>
                  </a:lnTo>
                  <a:cubicBezTo>
                    <a:pt x="-55" y="8652"/>
                    <a:pt x="-188" y="9663"/>
                    <a:pt x="279" y="10377"/>
                  </a:cubicBezTo>
                  <a:cubicBezTo>
                    <a:pt x="748" y="11093"/>
                    <a:pt x="1632" y="11236"/>
                    <a:pt x="2258" y="10702"/>
                  </a:cubicBezTo>
                  <a:lnTo>
                    <a:pt x="3124" y="9965"/>
                  </a:lnTo>
                  <a:lnTo>
                    <a:pt x="3124" y="19981"/>
                  </a:lnTo>
                  <a:cubicBezTo>
                    <a:pt x="3124" y="20875"/>
                    <a:pt x="3760" y="21599"/>
                    <a:pt x="4540" y="21599"/>
                  </a:cubicBezTo>
                  <a:lnTo>
                    <a:pt x="16569" y="21599"/>
                  </a:lnTo>
                  <a:cubicBezTo>
                    <a:pt x="17351" y="21599"/>
                    <a:pt x="17985" y="20875"/>
                    <a:pt x="17985" y="19981"/>
                  </a:cubicBezTo>
                  <a:lnTo>
                    <a:pt x="17985" y="9879"/>
                  </a:lnTo>
                  <a:lnTo>
                    <a:pt x="18971" y="10709"/>
                  </a:lnTo>
                  <a:cubicBezTo>
                    <a:pt x="19223" y="10922"/>
                    <a:pt x="19513" y="11027"/>
                    <a:pt x="19805" y="11027"/>
                  </a:cubicBezTo>
                  <a:cubicBezTo>
                    <a:pt x="20239" y="11027"/>
                    <a:pt x="20671" y="10800"/>
                    <a:pt x="20949" y="10370"/>
                  </a:cubicBezTo>
                  <a:cubicBezTo>
                    <a:pt x="21412" y="9652"/>
                    <a:pt x="21277" y="8639"/>
                    <a:pt x="20646" y="8110"/>
                  </a:cubicBezTo>
                  <a:lnTo>
                    <a:pt x="11392" y="311"/>
                  </a:lnTo>
                  <a:cubicBezTo>
                    <a:pt x="11141" y="99"/>
                    <a:pt x="10848" y="-1"/>
                    <a:pt x="10551" y="0"/>
                  </a:cubicBezTo>
                  <a:close/>
                  <a:moveTo>
                    <a:pt x="10558" y="3625"/>
                  </a:moveTo>
                  <a:lnTo>
                    <a:pt x="15185" y="7517"/>
                  </a:lnTo>
                  <a:cubicBezTo>
                    <a:pt x="15167" y="7617"/>
                    <a:pt x="15153" y="7723"/>
                    <a:pt x="15153" y="7828"/>
                  </a:cubicBezTo>
                  <a:lnTo>
                    <a:pt x="15153" y="18364"/>
                  </a:lnTo>
                  <a:lnTo>
                    <a:pt x="5949" y="18364"/>
                  </a:lnTo>
                  <a:lnTo>
                    <a:pt x="5949" y="7828"/>
                  </a:lnTo>
                  <a:cubicBezTo>
                    <a:pt x="5949" y="7741"/>
                    <a:pt x="5943" y="7658"/>
                    <a:pt x="5930" y="7575"/>
                  </a:cubicBezTo>
                  <a:cubicBezTo>
                    <a:pt x="5930" y="7575"/>
                    <a:pt x="10558" y="3625"/>
                    <a:pt x="10558" y="3625"/>
                  </a:cubicBezTo>
                  <a:close/>
                  <a:moveTo>
                    <a:pt x="10659" y="6239"/>
                  </a:moveTo>
                  <a:cubicBezTo>
                    <a:pt x="10521" y="6239"/>
                    <a:pt x="10406" y="6412"/>
                    <a:pt x="10406" y="6629"/>
                  </a:cubicBezTo>
                  <a:cubicBezTo>
                    <a:pt x="10406" y="6846"/>
                    <a:pt x="10224" y="7039"/>
                    <a:pt x="10001" y="7077"/>
                  </a:cubicBezTo>
                  <a:cubicBezTo>
                    <a:pt x="9843" y="7102"/>
                    <a:pt x="9713" y="7133"/>
                    <a:pt x="9609" y="7171"/>
                  </a:cubicBezTo>
                  <a:cubicBezTo>
                    <a:pt x="9309" y="7277"/>
                    <a:pt x="9037" y="7468"/>
                    <a:pt x="8794" y="7748"/>
                  </a:cubicBezTo>
                  <a:cubicBezTo>
                    <a:pt x="8604" y="7963"/>
                    <a:pt x="8457" y="8221"/>
                    <a:pt x="8351" y="8521"/>
                  </a:cubicBezTo>
                  <a:cubicBezTo>
                    <a:pt x="8246" y="8819"/>
                    <a:pt x="8193" y="9153"/>
                    <a:pt x="8193" y="9518"/>
                  </a:cubicBezTo>
                  <a:cubicBezTo>
                    <a:pt x="8193" y="9789"/>
                    <a:pt x="8224" y="10043"/>
                    <a:pt x="8288" y="10276"/>
                  </a:cubicBezTo>
                  <a:cubicBezTo>
                    <a:pt x="8399" y="10676"/>
                    <a:pt x="8831" y="11280"/>
                    <a:pt x="9230" y="11525"/>
                  </a:cubicBezTo>
                  <a:cubicBezTo>
                    <a:pt x="9444" y="11655"/>
                    <a:pt x="9699" y="11768"/>
                    <a:pt x="9989" y="11865"/>
                  </a:cubicBezTo>
                  <a:lnTo>
                    <a:pt x="10197" y="11937"/>
                  </a:lnTo>
                  <a:cubicBezTo>
                    <a:pt x="10313" y="11976"/>
                    <a:pt x="10406" y="12457"/>
                    <a:pt x="10406" y="13013"/>
                  </a:cubicBezTo>
                  <a:lnTo>
                    <a:pt x="10406" y="13518"/>
                  </a:lnTo>
                  <a:cubicBezTo>
                    <a:pt x="10406" y="14077"/>
                    <a:pt x="10194" y="14497"/>
                    <a:pt x="9963" y="14363"/>
                  </a:cubicBezTo>
                  <a:cubicBezTo>
                    <a:pt x="9808" y="14275"/>
                    <a:pt x="9696" y="14162"/>
                    <a:pt x="9622" y="14017"/>
                  </a:cubicBezTo>
                  <a:cubicBezTo>
                    <a:pt x="9568" y="13914"/>
                    <a:pt x="9521" y="13749"/>
                    <a:pt x="9483" y="13526"/>
                  </a:cubicBezTo>
                  <a:cubicBezTo>
                    <a:pt x="9434" y="13245"/>
                    <a:pt x="9103" y="13013"/>
                    <a:pt x="8718" y="13013"/>
                  </a:cubicBezTo>
                  <a:cubicBezTo>
                    <a:pt x="8333" y="13013"/>
                    <a:pt x="7998" y="13478"/>
                    <a:pt x="8118" y="14017"/>
                  </a:cubicBezTo>
                  <a:cubicBezTo>
                    <a:pt x="8245" y="14595"/>
                    <a:pt x="8498" y="15031"/>
                    <a:pt x="8889" y="15331"/>
                  </a:cubicBezTo>
                  <a:cubicBezTo>
                    <a:pt x="9077" y="15473"/>
                    <a:pt x="9321" y="15589"/>
                    <a:pt x="9622" y="15678"/>
                  </a:cubicBezTo>
                  <a:cubicBezTo>
                    <a:pt x="10049" y="15806"/>
                    <a:pt x="10406" y="16096"/>
                    <a:pt x="10406" y="16421"/>
                  </a:cubicBezTo>
                  <a:cubicBezTo>
                    <a:pt x="10406" y="16745"/>
                    <a:pt x="10519" y="17013"/>
                    <a:pt x="10659" y="17013"/>
                  </a:cubicBezTo>
                  <a:cubicBezTo>
                    <a:pt x="10797" y="17013"/>
                    <a:pt x="10912" y="16749"/>
                    <a:pt x="10912" y="16421"/>
                  </a:cubicBezTo>
                  <a:cubicBezTo>
                    <a:pt x="10912" y="16094"/>
                    <a:pt x="11245" y="15807"/>
                    <a:pt x="11632" y="15678"/>
                  </a:cubicBezTo>
                  <a:cubicBezTo>
                    <a:pt x="11874" y="15596"/>
                    <a:pt x="12092" y="15482"/>
                    <a:pt x="12296" y="15338"/>
                  </a:cubicBezTo>
                  <a:cubicBezTo>
                    <a:pt x="12933" y="14890"/>
                    <a:pt x="13250" y="14170"/>
                    <a:pt x="13250" y="13179"/>
                  </a:cubicBezTo>
                  <a:cubicBezTo>
                    <a:pt x="13250" y="12428"/>
                    <a:pt x="13018" y="11844"/>
                    <a:pt x="12555" y="11431"/>
                  </a:cubicBezTo>
                  <a:cubicBezTo>
                    <a:pt x="12383" y="11280"/>
                    <a:pt x="12114" y="11113"/>
                    <a:pt x="11740" y="10933"/>
                  </a:cubicBezTo>
                  <a:cubicBezTo>
                    <a:pt x="11290" y="10716"/>
                    <a:pt x="10912" y="10125"/>
                    <a:pt x="10912" y="9568"/>
                  </a:cubicBezTo>
                  <a:lnTo>
                    <a:pt x="10912" y="9337"/>
                  </a:lnTo>
                  <a:cubicBezTo>
                    <a:pt x="10912" y="8781"/>
                    <a:pt x="11114" y="8324"/>
                    <a:pt x="11322" y="8449"/>
                  </a:cubicBezTo>
                  <a:cubicBezTo>
                    <a:pt x="11450" y="8528"/>
                    <a:pt x="11544" y="8640"/>
                    <a:pt x="11613" y="8788"/>
                  </a:cubicBezTo>
                  <a:cubicBezTo>
                    <a:pt x="11656" y="8881"/>
                    <a:pt x="11693" y="9008"/>
                    <a:pt x="11721" y="9164"/>
                  </a:cubicBezTo>
                  <a:cubicBezTo>
                    <a:pt x="11759" y="9379"/>
                    <a:pt x="12073" y="9554"/>
                    <a:pt x="12448" y="9554"/>
                  </a:cubicBezTo>
                  <a:cubicBezTo>
                    <a:pt x="12822" y="9554"/>
                    <a:pt x="13141" y="9092"/>
                    <a:pt x="12972" y="8572"/>
                  </a:cubicBezTo>
                  <a:cubicBezTo>
                    <a:pt x="12827" y="8120"/>
                    <a:pt x="12581" y="7767"/>
                    <a:pt x="12226" y="7510"/>
                  </a:cubicBezTo>
                  <a:cubicBezTo>
                    <a:pt x="12052" y="7366"/>
                    <a:pt x="11846" y="7251"/>
                    <a:pt x="11601" y="7171"/>
                  </a:cubicBezTo>
                  <a:cubicBezTo>
                    <a:pt x="11229" y="7048"/>
                    <a:pt x="10912" y="6857"/>
                    <a:pt x="10912" y="6636"/>
                  </a:cubicBezTo>
                  <a:cubicBezTo>
                    <a:pt x="10912" y="6417"/>
                    <a:pt x="10797" y="6239"/>
                    <a:pt x="10659" y="6239"/>
                  </a:cubicBezTo>
                  <a:close/>
                  <a:moveTo>
                    <a:pt x="10052" y="8406"/>
                  </a:moveTo>
                  <a:cubicBezTo>
                    <a:pt x="10243" y="8334"/>
                    <a:pt x="10412" y="8788"/>
                    <a:pt x="10412" y="9344"/>
                  </a:cubicBezTo>
                  <a:lnTo>
                    <a:pt x="10412" y="9402"/>
                  </a:lnTo>
                  <a:cubicBezTo>
                    <a:pt x="10410" y="9958"/>
                    <a:pt x="10277" y="10367"/>
                    <a:pt x="10121" y="10290"/>
                  </a:cubicBezTo>
                  <a:cubicBezTo>
                    <a:pt x="10011" y="10235"/>
                    <a:pt x="9919" y="10176"/>
                    <a:pt x="9850" y="10117"/>
                  </a:cubicBezTo>
                  <a:cubicBezTo>
                    <a:pt x="9634" y="9924"/>
                    <a:pt x="9527" y="9660"/>
                    <a:pt x="9527" y="9330"/>
                  </a:cubicBezTo>
                  <a:cubicBezTo>
                    <a:pt x="9527" y="9027"/>
                    <a:pt x="9598" y="8791"/>
                    <a:pt x="9742" y="8615"/>
                  </a:cubicBezTo>
                  <a:cubicBezTo>
                    <a:pt x="9822" y="8521"/>
                    <a:pt x="9926" y="8451"/>
                    <a:pt x="10052" y="8406"/>
                  </a:cubicBezTo>
                  <a:close/>
                  <a:moveTo>
                    <a:pt x="11228" y="12356"/>
                  </a:moveTo>
                  <a:cubicBezTo>
                    <a:pt x="11352" y="12425"/>
                    <a:pt x="11450" y="12490"/>
                    <a:pt x="11518" y="12558"/>
                  </a:cubicBezTo>
                  <a:cubicBezTo>
                    <a:pt x="11719" y="12753"/>
                    <a:pt x="11822" y="13020"/>
                    <a:pt x="11822" y="13359"/>
                  </a:cubicBezTo>
                  <a:cubicBezTo>
                    <a:pt x="11822" y="13803"/>
                    <a:pt x="11714" y="14119"/>
                    <a:pt x="11499" y="14298"/>
                  </a:cubicBezTo>
                  <a:cubicBezTo>
                    <a:pt x="11429" y="14357"/>
                    <a:pt x="11334" y="14403"/>
                    <a:pt x="11215" y="14443"/>
                  </a:cubicBezTo>
                  <a:cubicBezTo>
                    <a:pt x="11049" y="14494"/>
                    <a:pt x="10912" y="14053"/>
                    <a:pt x="10912" y="13497"/>
                  </a:cubicBezTo>
                  <a:lnTo>
                    <a:pt x="10912" y="13208"/>
                  </a:lnTo>
                  <a:cubicBezTo>
                    <a:pt x="10912" y="12651"/>
                    <a:pt x="11057" y="12263"/>
                    <a:pt x="11228" y="12356"/>
                  </a:cubicBezTo>
                  <a:close/>
                </a:path>
              </a:pathLst>
            </a:custGeom>
            <a:grpFill/>
            <a:ln w="12700" cap="flat">
              <a:noFill/>
              <a:miter lim="400000"/>
            </a:ln>
            <a:effectLst/>
          </p:spPr>
          <p:txBody>
            <a:bodyPr wrap="square" lIns="14288" tIns="14288" rIns="14288" bIns="14288" numCol="1" anchor="ctr">
              <a:noAutofit/>
            </a:bodyPr>
            <a:lstStyle/>
            <a:p>
              <a:pPr marL="0" marR="0" lvl="0" indent="0" algn="ctr" defTabSz="171446"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grpSp>
        <p:nvGrpSpPr>
          <p:cNvPr id="35" name="Group 5838">
            <a:extLst>
              <a:ext uri="{FF2B5EF4-FFF2-40B4-BE49-F238E27FC236}">
                <a16:creationId xmlns:a16="http://schemas.microsoft.com/office/drawing/2014/main" id="{42DE5F0A-AD2A-400B-95BB-33F54178BD90}"/>
              </a:ext>
            </a:extLst>
          </p:cNvPr>
          <p:cNvGrpSpPr/>
          <p:nvPr/>
        </p:nvGrpSpPr>
        <p:grpSpPr>
          <a:xfrm>
            <a:off x="6584211" y="2442750"/>
            <a:ext cx="536408" cy="536408"/>
            <a:chOff x="0" y="0"/>
            <a:chExt cx="1430419" cy="1430419"/>
          </a:xfrm>
          <a:solidFill>
            <a:srgbClr val="10B0EA"/>
          </a:solidFill>
        </p:grpSpPr>
        <p:sp>
          <p:nvSpPr>
            <p:cNvPr id="36" name="Shape 5836">
              <a:extLst>
                <a:ext uri="{FF2B5EF4-FFF2-40B4-BE49-F238E27FC236}">
                  <a16:creationId xmlns:a16="http://schemas.microsoft.com/office/drawing/2014/main" id="{5A570E5C-332F-42A5-9695-299672213C4B}"/>
                </a:ext>
              </a:extLst>
            </p:cNvPr>
            <p:cNvSpPr/>
            <p:nvPr/>
          </p:nvSpPr>
          <p:spPr>
            <a:xfrm>
              <a:off x="0" y="0"/>
              <a:ext cx="1430420" cy="1430420"/>
            </a:xfrm>
            <a:prstGeom prst="ellipse">
              <a:avLst/>
            </a:prstGeom>
            <a:grp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37" name="Shape 5837">
              <a:extLst>
                <a:ext uri="{FF2B5EF4-FFF2-40B4-BE49-F238E27FC236}">
                  <a16:creationId xmlns:a16="http://schemas.microsoft.com/office/drawing/2014/main" id="{1800DEF0-49C3-4BB9-ACB1-BBACF7A3C276}"/>
                </a:ext>
              </a:extLst>
            </p:cNvPr>
            <p:cNvSpPr/>
            <p:nvPr/>
          </p:nvSpPr>
          <p:spPr>
            <a:xfrm>
              <a:off x="329141" y="329129"/>
              <a:ext cx="772136" cy="772161"/>
            </a:xfrm>
            <a:custGeom>
              <a:avLst/>
              <a:gdLst/>
              <a:ahLst/>
              <a:cxnLst>
                <a:cxn ang="0">
                  <a:pos x="wd2" y="hd2"/>
                </a:cxn>
                <a:cxn ang="5400000">
                  <a:pos x="wd2" y="hd2"/>
                </a:cxn>
                <a:cxn ang="10800000">
                  <a:pos x="wd2" y="hd2"/>
                </a:cxn>
                <a:cxn ang="16200000">
                  <a:pos x="wd2" y="hd2"/>
                </a:cxn>
              </a:cxnLst>
              <a:rect l="0" t="0" r="r" b="b"/>
              <a:pathLst>
                <a:path w="21565" h="21563" extrusionOk="0">
                  <a:moveTo>
                    <a:pt x="5156" y="2"/>
                  </a:moveTo>
                  <a:cubicBezTo>
                    <a:pt x="2314" y="2"/>
                    <a:pt x="0" y="2310"/>
                    <a:pt x="0" y="5152"/>
                  </a:cubicBezTo>
                  <a:cubicBezTo>
                    <a:pt x="0" y="7994"/>
                    <a:pt x="2314" y="10307"/>
                    <a:pt x="5156" y="10307"/>
                  </a:cubicBezTo>
                  <a:cubicBezTo>
                    <a:pt x="7998" y="10307"/>
                    <a:pt x="10306" y="7994"/>
                    <a:pt x="10306" y="5152"/>
                  </a:cubicBezTo>
                  <a:cubicBezTo>
                    <a:pt x="10306" y="2310"/>
                    <a:pt x="7998" y="2"/>
                    <a:pt x="5156" y="2"/>
                  </a:cubicBezTo>
                  <a:close/>
                  <a:moveTo>
                    <a:pt x="16270" y="2"/>
                  </a:moveTo>
                  <a:cubicBezTo>
                    <a:pt x="13428" y="79"/>
                    <a:pt x="11181" y="2454"/>
                    <a:pt x="11257" y="5295"/>
                  </a:cubicBezTo>
                  <a:cubicBezTo>
                    <a:pt x="11293" y="6646"/>
                    <a:pt x="11849" y="7909"/>
                    <a:pt x="12818" y="8851"/>
                  </a:cubicBezTo>
                  <a:cubicBezTo>
                    <a:pt x="13785" y="9791"/>
                    <a:pt x="15060" y="10307"/>
                    <a:pt x="16407" y="10307"/>
                  </a:cubicBezTo>
                  <a:cubicBezTo>
                    <a:pt x="16454" y="10307"/>
                    <a:pt x="16503" y="10308"/>
                    <a:pt x="16550" y="10307"/>
                  </a:cubicBezTo>
                  <a:cubicBezTo>
                    <a:pt x="17926" y="10270"/>
                    <a:pt x="19203" y="9696"/>
                    <a:pt x="20151" y="8697"/>
                  </a:cubicBezTo>
                  <a:cubicBezTo>
                    <a:pt x="21097" y="7698"/>
                    <a:pt x="21600" y="6391"/>
                    <a:pt x="21563" y="5015"/>
                  </a:cubicBezTo>
                  <a:cubicBezTo>
                    <a:pt x="21526" y="3663"/>
                    <a:pt x="20972" y="2401"/>
                    <a:pt x="20002" y="1459"/>
                  </a:cubicBezTo>
                  <a:cubicBezTo>
                    <a:pt x="19001" y="486"/>
                    <a:pt x="17668" y="-36"/>
                    <a:pt x="16270" y="2"/>
                  </a:cubicBezTo>
                  <a:close/>
                  <a:moveTo>
                    <a:pt x="5156" y="1206"/>
                  </a:moveTo>
                  <a:cubicBezTo>
                    <a:pt x="7334" y="1206"/>
                    <a:pt x="9102" y="2975"/>
                    <a:pt x="9102" y="5152"/>
                  </a:cubicBezTo>
                  <a:cubicBezTo>
                    <a:pt x="9102" y="7329"/>
                    <a:pt x="7334" y="9104"/>
                    <a:pt x="5156" y="9104"/>
                  </a:cubicBezTo>
                  <a:cubicBezTo>
                    <a:pt x="2978" y="9104"/>
                    <a:pt x="1204" y="7329"/>
                    <a:pt x="1204" y="5152"/>
                  </a:cubicBezTo>
                  <a:cubicBezTo>
                    <a:pt x="1204" y="2975"/>
                    <a:pt x="2978" y="1206"/>
                    <a:pt x="5156" y="1206"/>
                  </a:cubicBezTo>
                  <a:close/>
                  <a:moveTo>
                    <a:pt x="16303" y="1206"/>
                  </a:moveTo>
                  <a:cubicBezTo>
                    <a:pt x="16339" y="1205"/>
                    <a:pt x="16377" y="1206"/>
                    <a:pt x="16413" y="1206"/>
                  </a:cubicBezTo>
                  <a:cubicBezTo>
                    <a:pt x="18567" y="1206"/>
                    <a:pt x="20301" y="2893"/>
                    <a:pt x="20359" y="5048"/>
                  </a:cubicBezTo>
                  <a:cubicBezTo>
                    <a:pt x="20388" y="6102"/>
                    <a:pt x="20002" y="7107"/>
                    <a:pt x="19277" y="7872"/>
                  </a:cubicBezTo>
                  <a:cubicBezTo>
                    <a:pt x="18551" y="8638"/>
                    <a:pt x="17572" y="9075"/>
                    <a:pt x="16517" y="9104"/>
                  </a:cubicBezTo>
                  <a:cubicBezTo>
                    <a:pt x="16481" y="9104"/>
                    <a:pt x="16444" y="9104"/>
                    <a:pt x="16407" y="9104"/>
                  </a:cubicBezTo>
                  <a:cubicBezTo>
                    <a:pt x="14253" y="9104"/>
                    <a:pt x="12519" y="7416"/>
                    <a:pt x="12461" y="5262"/>
                  </a:cubicBezTo>
                  <a:cubicBezTo>
                    <a:pt x="12402" y="3085"/>
                    <a:pt x="14126" y="1264"/>
                    <a:pt x="16303" y="1206"/>
                  </a:cubicBezTo>
                  <a:close/>
                  <a:moveTo>
                    <a:pt x="5068" y="2640"/>
                  </a:moveTo>
                  <a:cubicBezTo>
                    <a:pt x="4779" y="2640"/>
                    <a:pt x="4546" y="2874"/>
                    <a:pt x="4546" y="3163"/>
                  </a:cubicBezTo>
                  <a:lnTo>
                    <a:pt x="4546" y="4547"/>
                  </a:lnTo>
                  <a:lnTo>
                    <a:pt x="3161" y="4547"/>
                  </a:lnTo>
                  <a:cubicBezTo>
                    <a:pt x="2872" y="4547"/>
                    <a:pt x="2638" y="4781"/>
                    <a:pt x="2638" y="5070"/>
                  </a:cubicBezTo>
                  <a:cubicBezTo>
                    <a:pt x="2638" y="5358"/>
                    <a:pt x="2872" y="5592"/>
                    <a:pt x="3161" y="5592"/>
                  </a:cubicBezTo>
                  <a:lnTo>
                    <a:pt x="4546" y="5592"/>
                  </a:lnTo>
                  <a:lnTo>
                    <a:pt x="4546" y="6977"/>
                  </a:lnTo>
                  <a:cubicBezTo>
                    <a:pt x="4546" y="7265"/>
                    <a:pt x="4779" y="7499"/>
                    <a:pt x="5068" y="7499"/>
                  </a:cubicBezTo>
                  <a:cubicBezTo>
                    <a:pt x="5356" y="7499"/>
                    <a:pt x="5590" y="7265"/>
                    <a:pt x="5590" y="6977"/>
                  </a:cubicBezTo>
                  <a:lnTo>
                    <a:pt x="5590" y="5592"/>
                  </a:lnTo>
                  <a:lnTo>
                    <a:pt x="6975" y="5592"/>
                  </a:lnTo>
                  <a:cubicBezTo>
                    <a:pt x="7263" y="5592"/>
                    <a:pt x="7497" y="5358"/>
                    <a:pt x="7497" y="5070"/>
                  </a:cubicBezTo>
                  <a:cubicBezTo>
                    <a:pt x="7497" y="4781"/>
                    <a:pt x="7263" y="4547"/>
                    <a:pt x="6975" y="4547"/>
                  </a:cubicBezTo>
                  <a:lnTo>
                    <a:pt x="5590" y="4547"/>
                  </a:lnTo>
                  <a:lnTo>
                    <a:pt x="5590" y="3163"/>
                  </a:lnTo>
                  <a:cubicBezTo>
                    <a:pt x="5590" y="2874"/>
                    <a:pt x="5356" y="2640"/>
                    <a:pt x="5068" y="2640"/>
                  </a:cubicBezTo>
                  <a:close/>
                  <a:moveTo>
                    <a:pt x="14594" y="4575"/>
                  </a:moveTo>
                  <a:cubicBezTo>
                    <a:pt x="14306" y="4575"/>
                    <a:pt x="14071" y="4809"/>
                    <a:pt x="14071" y="5097"/>
                  </a:cubicBezTo>
                  <a:cubicBezTo>
                    <a:pt x="14071" y="5385"/>
                    <a:pt x="14306" y="5619"/>
                    <a:pt x="14594" y="5619"/>
                  </a:cubicBezTo>
                  <a:lnTo>
                    <a:pt x="18408" y="5619"/>
                  </a:lnTo>
                  <a:cubicBezTo>
                    <a:pt x="18697" y="5619"/>
                    <a:pt x="18930" y="5385"/>
                    <a:pt x="18930" y="5097"/>
                  </a:cubicBezTo>
                  <a:cubicBezTo>
                    <a:pt x="18930" y="4809"/>
                    <a:pt x="18697" y="4575"/>
                    <a:pt x="18408" y="4575"/>
                  </a:cubicBezTo>
                  <a:lnTo>
                    <a:pt x="14594" y="4575"/>
                  </a:lnTo>
                  <a:close/>
                  <a:moveTo>
                    <a:pt x="5156" y="11258"/>
                  </a:moveTo>
                  <a:cubicBezTo>
                    <a:pt x="2314" y="11258"/>
                    <a:pt x="0" y="13566"/>
                    <a:pt x="0" y="16408"/>
                  </a:cubicBezTo>
                  <a:cubicBezTo>
                    <a:pt x="0" y="19249"/>
                    <a:pt x="2314" y="21563"/>
                    <a:pt x="5156" y="21563"/>
                  </a:cubicBezTo>
                  <a:cubicBezTo>
                    <a:pt x="7998" y="21563"/>
                    <a:pt x="10306" y="19249"/>
                    <a:pt x="10306" y="16408"/>
                  </a:cubicBezTo>
                  <a:cubicBezTo>
                    <a:pt x="10306" y="13566"/>
                    <a:pt x="7998" y="11258"/>
                    <a:pt x="5156" y="11258"/>
                  </a:cubicBezTo>
                  <a:close/>
                  <a:moveTo>
                    <a:pt x="16270" y="11258"/>
                  </a:moveTo>
                  <a:cubicBezTo>
                    <a:pt x="13429" y="11334"/>
                    <a:pt x="11181" y="13710"/>
                    <a:pt x="11257" y="16550"/>
                  </a:cubicBezTo>
                  <a:cubicBezTo>
                    <a:pt x="11293" y="17902"/>
                    <a:pt x="11849" y="19164"/>
                    <a:pt x="12818" y="20106"/>
                  </a:cubicBezTo>
                  <a:cubicBezTo>
                    <a:pt x="13785" y="21047"/>
                    <a:pt x="15060" y="21563"/>
                    <a:pt x="16407" y="21563"/>
                  </a:cubicBezTo>
                  <a:cubicBezTo>
                    <a:pt x="16454" y="21563"/>
                    <a:pt x="16503" y="21564"/>
                    <a:pt x="16550" y="21563"/>
                  </a:cubicBezTo>
                  <a:cubicBezTo>
                    <a:pt x="17926" y="21526"/>
                    <a:pt x="19203" y="20951"/>
                    <a:pt x="20151" y="19952"/>
                  </a:cubicBezTo>
                  <a:cubicBezTo>
                    <a:pt x="21097" y="18953"/>
                    <a:pt x="21600" y="17646"/>
                    <a:pt x="21563" y="16270"/>
                  </a:cubicBezTo>
                  <a:cubicBezTo>
                    <a:pt x="21526" y="14919"/>
                    <a:pt x="20972" y="13656"/>
                    <a:pt x="20002" y="12714"/>
                  </a:cubicBezTo>
                  <a:cubicBezTo>
                    <a:pt x="19001" y="11742"/>
                    <a:pt x="17673" y="11219"/>
                    <a:pt x="16270" y="11258"/>
                  </a:cubicBezTo>
                  <a:close/>
                  <a:moveTo>
                    <a:pt x="5156" y="12461"/>
                  </a:moveTo>
                  <a:cubicBezTo>
                    <a:pt x="7334" y="12461"/>
                    <a:pt x="9102" y="14230"/>
                    <a:pt x="9102" y="16408"/>
                  </a:cubicBezTo>
                  <a:cubicBezTo>
                    <a:pt x="9102" y="18585"/>
                    <a:pt x="7334" y="20359"/>
                    <a:pt x="5156" y="20359"/>
                  </a:cubicBezTo>
                  <a:cubicBezTo>
                    <a:pt x="2978" y="20359"/>
                    <a:pt x="1204" y="18585"/>
                    <a:pt x="1204" y="16408"/>
                  </a:cubicBezTo>
                  <a:cubicBezTo>
                    <a:pt x="1204" y="14230"/>
                    <a:pt x="2978" y="12461"/>
                    <a:pt x="5156" y="12461"/>
                  </a:cubicBezTo>
                  <a:close/>
                  <a:moveTo>
                    <a:pt x="16303" y="12461"/>
                  </a:moveTo>
                  <a:cubicBezTo>
                    <a:pt x="16339" y="12461"/>
                    <a:pt x="16377" y="12461"/>
                    <a:pt x="16413" y="12461"/>
                  </a:cubicBezTo>
                  <a:cubicBezTo>
                    <a:pt x="18567" y="12461"/>
                    <a:pt x="20301" y="14148"/>
                    <a:pt x="20359" y="16303"/>
                  </a:cubicBezTo>
                  <a:cubicBezTo>
                    <a:pt x="20388" y="17358"/>
                    <a:pt x="20002" y="18362"/>
                    <a:pt x="19277" y="19128"/>
                  </a:cubicBezTo>
                  <a:cubicBezTo>
                    <a:pt x="18551" y="19894"/>
                    <a:pt x="17572" y="20331"/>
                    <a:pt x="16517" y="20359"/>
                  </a:cubicBezTo>
                  <a:cubicBezTo>
                    <a:pt x="14314" y="20418"/>
                    <a:pt x="12520" y="18708"/>
                    <a:pt x="12461" y="16517"/>
                  </a:cubicBezTo>
                  <a:cubicBezTo>
                    <a:pt x="12402" y="14341"/>
                    <a:pt x="14126" y="12520"/>
                    <a:pt x="16303" y="12461"/>
                  </a:cubicBezTo>
                  <a:close/>
                  <a:moveTo>
                    <a:pt x="16413" y="14072"/>
                  </a:moveTo>
                  <a:cubicBezTo>
                    <a:pt x="16090" y="14072"/>
                    <a:pt x="15830" y="14333"/>
                    <a:pt x="15830" y="14654"/>
                  </a:cubicBezTo>
                  <a:cubicBezTo>
                    <a:pt x="15830" y="14977"/>
                    <a:pt x="16090" y="15237"/>
                    <a:pt x="16413" y="15237"/>
                  </a:cubicBezTo>
                  <a:cubicBezTo>
                    <a:pt x="16734" y="15237"/>
                    <a:pt x="16996" y="14977"/>
                    <a:pt x="16996" y="14654"/>
                  </a:cubicBezTo>
                  <a:cubicBezTo>
                    <a:pt x="16996" y="14333"/>
                    <a:pt x="16734" y="14072"/>
                    <a:pt x="16413" y="14072"/>
                  </a:cubicBezTo>
                  <a:close/>
                  <a:moveTo>
                    <a:pt x="16413" y="14435"/>
                  </a:moveTo>
                  <a:cubicBezTo>
                    <a:pt x="16533" y="14435"/>
                    <a:pt x="16633" y="14534"/>
                    <a:pt x="16633" y="14654"/>
                  </a:cubicBezTo>
                  <a:cubicBezTo>
                    <a:pt x="16633" y="14775"/>
                    <a:pt x="16533" y="14874"/>
                    <a:pt x="16413" y="14874"/>
                  </a:cubicBezTo>
                  <a:cubicBezTo>
                    <a:pt x="16292" y="14874"/>
                    <a:pt x="16193" y="14775"/>
                    <a:pt x="16193" y="14654"/>
                  </a:cubicBezTo>
                  <a:cubicBezTo>
                    <a:pt x="16193" y="14534"/>
                    <a:pt x="16292" y="14435"/>
                    <a:pt x="16413" y="14435"/>
                  </a:cubicBezTo>
                  <a:close/>
                  <a:moveTo>
                    <a:pt x="3688" y="14599"/>
                  </a:moveTo>
                  <a:cubicBezTo>
                    <a:pt x="3555" y="14599"/>
                    <a:pt x="3422" y="14646"/>
                    <a:pt x="3320" y="14748"/>
                  </a:cubicBezTo>
                  <a:cubicBezTo>
                    <a:pt x="3116" y="14952"/>
                    <a:pt x="3116" y="15286"/>
                    <a:pt x="3320" y="15490"/>
                  </a:cubicBezTo>
                  <a:lnTo>
                    <a:pt x="4298" y="16468"/>
                  </a:lnTo>
                  <a:lnTo>
                    <a:pt x="3320" y="17452"/>
                  </a:lnTo>
                  <a:cubicBezTo>
                    <a:pt x="3116" y="17656"/>
                    <a:pt x="3116" y="17984"/>
                    <a:pt x="3320" y="18188"/>
                  </a:cubicBezTo>
                  <a:cubicBezTo>
                    <a:pt x="3422" y="18290"/>
                    <a:pt x="3554" y="18342"/>
                    <a:pt x="3688" y="18342"/>
                  </a:cubicBezTo>
                  <a:cubicBezTo>
                    <a:pt x="3822" y="18342"/>
                    <a:pt x="3955" y="18290"/>
                    <a:pt x="4057" y="18188"/>
                  </a:cubicBezTo>
                  <a:lnTo>
                    <a:pt x="5035" y="17204"/>
                  </a:lnTo>
                  <a:lnTo>
                    <a:pt x="6019" y="18188"/>
                  </a:lnTo>
                  <a:cubicBezTo>
                    <a:pt x="6122" y="18290"/>
                    <a:pt x="6253" y="18342"/>
                    <a:pt x="6387" y="18342"/>
                  </a:cubicBezTo>
                  <a:cubicBezTo>
                    <a:pt x="6521" y="18342"/>
                    <a:pt x="6653" y="18290"/>
                    <a:pt x="6755" y="18188"/>
                  </a:cubicBezTo>
                  <a:cubicBezTo>
                    <a:pt x="6959" y="17984"/>
                    <a:pt x="6959" y="17656"/>
                    <a:pt x="6755" y="17452"/>
                  </a:cubicBezTo>
                  <a:lnTo>
                    <a:pt x="5777" y="16468"/>
                  </a:lnTo>
                  <a:lnTo>
                    <a:pt x="6755" y="15490"/>
                  </a:lnTo>
                  <a:cubicBezTo>
                    <a:pt x="6959" y="15286"/>
                    <a:pt x="6959" y="14952"/>
                    <a:pt x="6755" y="14748"/>
                  </a:cubicBezTo>
                  <a:cubicBezTo>
                    <a:pt x="6551" y="14544"/>
                    <a:pt x="6223" y="14544"/>
                    <a:pt x="6019" y="14748"/>
                  </a:cubicBezTo>
                  <a:lnTo>
                    <a:pt x="5035" y="15732"/>
                  </a:lnTo>
                  <a:lnTo>
                    <a:pt x="4057" y="14748"/>
                  </a:lnTo>
                  <a:cubicBezTo>
                    <a:pt x="3955" y="14646"/>
                    <a:pt x="3822" y="14599"/>
                    <a:pt x="3688" y="14599"/>
                  </a:cubicBezTo>
                  <a:close/>
                  <a:moveTo>
                    <a:pt x="14594" y="16006"/>
                  </a:moveTo>
                  <a:cubicBezTo>
                    <a:pt x="14306" y="16006"/>
                    <a:pt x="14071" y="16240"/>
                    <a:pt x="14071" y="16528"/>
                  </a:cubicBezTo>
                  <a:cubicBezTo>
                    <a:pt x="14071" y="16817"/>
                    <a:pt x="14306" y="17051"/>
                    <a:pt x="14594" y="17051"/>
                  </a:cubicBezTo>
                  <a:lnTo>
                    <a:pt x="18408" y="17051"/>
                  </a:lnTo>
                  <a:cubicBezTo>
                    <a:pt x="18697" y="17051"/>
                    <a:pt x="18930" y="16817"/>
                    <a:pt x="18930" y="16528"/>
                  </a:cubicBezTo>
                  <a:cubicBezTo>
                    <a:pt x="18930" y="16240"/>
                    <a:pt x="18697" y="16006"/>
                    <a:pt x="18408" y="16006"/>
                  </a:cubicBezTo>
                  <a:lnTo>
                    <a:pt x="14594" y="16006"/>
                  </a:lnTo>
                  <a:close/>
                  <a:moveTo>
                    <a:pt x="16413" y="17765"/>
                  </a:moveTo>
                  <a:cubicBezTo>
                    <a:pt x="16090" y="17765"/>
                    <a:pt x="15830" y="18026"/>
                    <a:pt x="15830" y="18348"/>
                  </a:cubicBezTo>
                  <a:cubicBezTo>
                    <a:pt x="15830" y="18670"/>
                    <a:pt x="16091" y="18930"/>
                    <a:pt x="16413" y="18930"/>
                  </a:cubicBezTo>
                  <a:cubicBezTo>
                    <a:pt x="16734" y="18930"/>
                    <a:pt x="16996" y="18670"/>
                    <a:pt x="16996" y="18348"/>
                  </a:cubicBezTo>
                  <a:cubicBezTo>
                    <a:pt x="16996" y="18026"/>
                    <a:pt x="16734" y="17765"/>
                    <a:pt x="16413" y="17765"/>
                  </a:cubicBezTo>
                  <a:close/>
                  <a:moveTo>
                    <a:pt x="16413" y="18128"/>
                  </a:moveTo>
                  <a:cubicBezTo>
                    <a:pt x="16533" y="18128"/>
                    <a:pt x="16633" y="18227"/>
                    <a:pt x="16633" y="18348"/>
                  </a:cubicBezTo>
                  <a:cubicBezTo>
                    <a:pt x="16633" y="18468"/>
                    <a:pt x="16533" y="18567"/>
                    <a:pt x="16413" y="18567"/>
                  </a:cubicBezTo>
                  <a:cubicBezTo>
                    <a:pt x="16292" y="18567"/>
                    <a:pt x="16193" y="18468"/>
                    <a:pt x="16193" y="18348"/>
                  </a:cubicBezTo>
                  <a:cubicBezTo>
                    <a:pt x="16193" y="18227"/>
                    <a:pt x="16292" y="18128"/>
                    <a:pt x="16413" y="18128"/>
                  </a:cubicBezTo>
                  <a:close/>
                </a:path>
              </a:pathLst>
            </a:custGeom>
            <a:grpFill/>
            <a:ln w="12700" cap="flat">
              <a:noFill/>
              <a:miter lim="400000"/>
            </a:ln>
            <a:effectLst/>
          </p:spPr>
          <p:txBody>
            <a:bodyPr wrap="square" lIns="14288" tIns="14288" rIns="14288" bIns="14288" numCol="1" anchor="ctr">
              <a:noAutofit/>
            </a:bodyPr>
            <a:lstStyle/>
            <a:p>
              <a:pPr marL="0" marR="0" lvl="0" indent="0" algn="ctr" defTabSz="171446"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38" name="Shape 5825">
            <a:extLst>
              <a:ext uri="{FF2B5EF4-FFF2-40B4-BE49-F238E27FC236}">
                <a16:creationId xmlns:a16="http://schemas.microsoft.com/office/drawing/2014/main" id="{83E128A0-CD72-4189-B605-9819C95A00A5}"/>
              </a:ext>
            </a:extLst>
          </p:cNvPr>
          <p:cNvSpPr/>
          <p:nvPr/>
        </p:nvSpPr>
        <p:spPr>
          <a:xfrm>
            <a:off x="4795767" y="4327513"/>
            <a:ext cx="1885871" cy="703271"/>
          </a:xfrm>
          <a:prstGeom prst="rect">
            <a:avLst/>
          </a:prstGeom>
          <a:ln w="12700">
            <a:miter lim="400000"/>
          </a:ln>
          <a:extLst>
            <a:ext uri="{C572A759-6A51-4108-AA02-DFA0A04FC94B}">
              <ma14:wrappingTextBoxFlag xmlns="" xmlns:ma14="http://schemas.microsoft.com/office/mac/drawingml/2011/main" val="1"/>
            </a:ext>
          </a:extLst>
        </p:spPr>
        <p:txBody>
          <a:bodyPr wrap="square" lIns="19051" tIns="19051" rIns="19051" bIns="19051">
            <a:spAutoFit/>
          </a:bodyPr>
          <a:lstStyle/>
          <a:p>
            <a:pPr lvl="0" algn="l">
              <a:lnSpc>
                <a:spcPct val="120000"/>
              </a:lnSpc>
              <a:defRPr sz="2000">
                <a:solidFill>
                  <a:srgbClr val="4C6077"/>
                </a:solidFill>
                <a:latin typeface="Geomanist Light"/>
                <a:ea typeface="Geomanist Light"/>
                <a:cs typeface="Geomanist Light"/>
                <a:sym typeface="Geomanist Light"/>
              </a:defRPr>
            </a:pPr>
            <a:r>
              <a:rPr lang="en-US" sz="1200" dirty="0">
                <a:solidFill>
                  <a:srgbClr val="4C6077"/>
                </a:solidFill>
                <a:latin typeface="Geomanist Light"/>
                <a:sym typeface="Geomanist Light"/>
              </a:rPr>
              <a:t>You can call the Police to discuss non-emergency concerns on 101 </a:t>
            </a:r>
          </a:p>
        </p:txBody>
      </p:sp>
      <p:grpSp>
        <p:nvGrpSpPr>
          <p:cNvPr id="39" name="Group 5829">
            <a:extLst>
              <a:ext uri="{FF2B5EF4-FFF2-40B4-BE49-F238E27FC236}">
                <a16:creationId xmlns:a16="http://schemas.microsoft.com/office/drawing/2014/main" id="{B0D74CA1-A2F1-4489-894F-4B181A99F86C}"/>
              </a:ext>
            </a:extLst>
          </p:cNvPr>
          <p:cNvGrpSpPr/>
          <p:nvPr/>
        </p:nvGrpSpPr>
        <p:grpSpPr>
          <a:xfrm>
            <a:off x="4121849" y="4252509"/>
            <a:ext cx="536408" cy="536408"/>
            <a:chOff x="0" y="0"/>
            <a:chExt cx="1430419" cy="1430419"/>
          </a:xfrm>
          <a:solidFill>
            <a:srgbClr val="0099D1"/>
          </a:solidFill>
        </p:grpSpPr>
        <p:sp>
          <p:nvSpPr>
            <p:cNvPr id="40" name="Shape 5827">
              <a:extLst>
                <a:ext uri="{FF2B5EF4-FFF2-40B4-BE49-F238E27FC236}">
                  <a16:creationId xmlns:a16="http://schemas.microsoft.com/office/drawing/2014/main" id="{C3E1F70B-C72B-4C5A-99C3-273407F317A2}"/>
                </a:ext>
              </a:extLst>
            </p:cNvPr>
            <p:cNvSpPr/>
            <p:nvPr/>
          </p:nvSpPr>
          <p:spPr>
            <a:xfrm>
              <a:off x="0" y="0"/>
              <a:ext cx="1430420" cy="1430420"/>
            </a:xfrm>
            <a:prstGeom prst="ellipse">
              <a:avLst/>
            </a:prstGeom>
            <a:grp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1" name="Shape 5828">
              <a:extLst>
                <a:ext uri="{FF2B5EF4-FFF2-40B4-BE49-F238E27FC236}">
                  <a16:creationId xmlns:a16="http://schemas.microsoft.com/office/drawing/2014/main" id="{5F66F3AE-CDBA-412F-818C-548E4DDD195A}"/>
                </a:ext>
              </a:extLst>
            </p:cNvPr>
            <p:cNvSpPr/>
            <p:nvPr/>
          </p:nvSpPr>
          <p:spPr>
            <a:xfrm>
              <a:off x="306951" y="341793"/>
              <a:ext cx="816517" cy="727353"/>
            </a:xfrm>
            <a:custGeom>
              <a:avLst/>
              <a:gdLst/>
              <a:ahLst/>
              <a:cxnLst>
                <a:cxn ang="0">
                  <a:pos x="wd2" y="hd2"/>
                </a:cxn>
                <a:cxn ang="5400000">
                  <a:pos x="wd2" y="hd2"/>
                </a:cxn>
                <a:cxn ang="10800000">
                  <a:pos x="wd2" y="hd2"/>
                </a:cxn>
                <a:cxn ang="16200000">
                  <a:pos x="wd2" y="hd2"/>
                </a:cxn>
              </a:cxnLst>
              <a:rect l="0" t="0" r="r" b="b"/>
              <a:pathLst>
                <a:path w="21224" h="21599" extrusionOk="0">
                  <a:moveTo>
                    <a:pt x="10551" y="0"/>
                  </a:moveTo>
                  <a:cubicBezTo>
                    <a:pt x="10255" y="1"/>
                    <a:pt x="9955" y="105"/>
                    <a:pt x="9704" y="318"/>
                  </a:cubicBezTo>
                  <a:lnTo>
                    <a:pt x="570" y="8117"/>
                  </a:lnTo>
                  <a:cubicBezTo>
                    <a:pt x="-55" y="8652"/>
                    <a:pt x="-188" y="9663"/>
                    <a:pt x="279" y="10377"/>
                  </a:cubicBezTo>
                  <a:cubicBezTo>
                    <a:pt x="748" y="11093"/>
                    <a:pt x="1632" y="11236"/>
                    <a:pt x="2258" y="10702"/>
                  </a:cubicBezTo>
                  <a:lnTo>
                    <a:pt x="3124" y="9965"/>
                  </a:lnTo>
                  <a:lnTo>
                    <a:pt x="3124" y="19981"/>
                  </a:lnTo>
                  <a:cubicBezTo>
                    <a:pt x="3124" y="20875"/>
                    <a:pt x="3760" y="21599"/>
                    <a:pt x="4540" y="21599"/>
                  </a:cubicBezTo>
                  <a:lnTo>
                    <a:pt x="16569" y="21599"/>
                  </a:lnTo>
                  <a:cubicBezTo>
                    <a:pt x="17351" y="21599"/>
                    <a:pt x="17985" y="20875"/>
                    <a:pt x="17985" y="19981"/>
                  </a:cubicBezTo>
                  <a:lnTo>
                    <a:pt x="17985" y="9879"/>
                  </a:lnTo>
                  <a:lnTo>
                    <a:pt x="18971" y="10709"/>
                  </a:lnTo>
                  <a:cubicBezTo>
                    <a:pt x="19223" y="10922"/>
                    <a:pt x="19513" y="11027"/>
                    <a:pt x="19805" y="11027"/>
                  </a:cubicBezTo>
                  <a:cubicBezTo>
                    <a:pt x="20239" y="11027"/>
                    <a:pt x="20671" y="10800"/>
                    <a:pt x="20949" y="10370"/>
                  </a:cubicBezTo>
                  <a:cubicBezTo>
                    <a:pt x="21412" y="9652"/>
                    <a:pt x="21277" y="8639"/>
                    <a:pt x="20646" y="8110"/>
                  </a:cubicBezTo>
                  <a:lnTo>
                    <a:pt x="11392" y="311"/>
                  </a:lnTo>
                  <a:cubicBezTo>
                    <a:pt x="11141" y="99"/>
                    <a:pt x="10848" y="-1"/>
                    <a:pt x="10551" y="0"/>
                  </a:cubicBezTo>
                  <a:close/>
                  <a:moveTo>
                    <a:pt x="10558" y="3625"/>
                  </a:moveTo>
                  <a:lnTo>
                    <a:pt x="15185" y="7517"/>
                  </a:lnTo>
                  <a:cubicBezTo>
                    <a:pt x="15167" y="7617"/>
                    <a:pt x="15153" y="7723"/>
                    <a:pt x="15153" y="7828"/>
                  </a:cubicBezTo>
                  <a:lnTo>
                    <a:pt x="15153" y="18364"/>
                  </a:lnTo>
                  <a:lnTo>
                    <a:pt x="5949" y="18364"/>
                  </a:lnTo>
                  <a:lnTo>
                    <a:pt x="5949" y="7828"/>
                  </a:lnTo>
                  <a:cubicBezTo>
                    <a:pt x="5949" y="7741"/>
                    <a:pt x="5943" y="7658"/>
                    <a:pt x="5930" y="7575"/>
                  </a:cubicBezTo>
                  <a:cubicBezTo>
                    <a:pt x="5930" y="7575"/>
                    <a:pt x="10558" y="3625"/>
                    <a:pt x="10558" y="3625"/>
                  </a:cubicBezTo>
                  <a:close/>
                  <a:moveTo>
                    <a:pt x="10659" y="6239"/>
                  </a:moveTo>
                  <a:cubicBezTo>
                    <a:pt x="10521" y="6239"/>
                    <a:pt x="10406" y="6412"/>
                    <a:pt x="10406" y="6629"/>
                  </a:cubicBezTo>
                  <a:cubicBezTo>
                    <a:pt x="10406" y="6846"/>
                    <a:pt x="10224" y="7039"/>
                    <a:pt x="10001" y="7077"/>
                  </a:cubicBezTo>
                  <a:cubicBezTo>
                    <a:pt x="9843" y="7102"/>
                    <a:pt x="9713" y="7133"/>
                    <a:pt x="9609" y="7171"/>
                  </a:cubicBezTo>
                  <a:cubicBezTo>
                    <a:pt x="9309" y="7277"/>
                    <a:pt x="9037" y="7468"/>
                    <a:pt x="8794" y="7748"/>
                  </a:cubicBezTo>
                  <a:cubicBezTo>
                    <a:pt x="8604" y="7963"/>
                    <a:pt x="8457" y="8221"/>
                    <a:pt x="8351" y="8521"/>
                  </a:cubicBezTo>
                  <a:cubicBezTo>
                    <a:pt x="8246" y="8819"/>
                    <a:pt x="8193" y="9153"/>
                    <a:pt x="8193" y="9518"/>
                  </a:cubicBezTo>
                  <a:cubicBezTo>
                    <a:pt x="8193" y="9789"/>
                    <a:pt x="8224" y="10043"/>
                    <a:pt x="8288" y="10276"/>
                  </a:cubicBezTo>
                  <a:cubicBezTo>
                    <a:pt x="8399" y="10676"/>
                    <a:pt x="8831" y="11280"/>
                    <a:pt x="9230" y="11525"/>
                  </a:cubicBezTo>
                  <a:cubicBezTo>
                    <a:pt x="9444" y="11655"/>
                    <a:pt x="9699" y="11768"/>
                    <a:pt x="9989" y="11865"/>
                  </a:cubicBezTo>
                  <a:lnTo>
                    <a:pt x="10197" y="11937"/>
                  </a:lnTo>
                  <a:cubicBezTo>
                    <a:pt x="10313" y="11976"/>
                    <a:pt x="10406" y="12457"/>
                    <a:pt x="10406" y="13013"/>
                  </a:cubicBezTo>
                  <a:lnTo>
                    <a:pt x="10406" y="13518"/>
                  </a:lnTo>
                  <a:cubicBezTo>
                    <a:pt x="10406" y="14077"/>
                    <a:pt x="10194" y="14497"/>
                    <a:pt x="9963" y="14363"/>
                  </a:cubicBezTo>
                  <a:cubicBezTo>
                    <a:pt x="9808" y="14275"/>
                    <a:pt x="9696" y="14162"/>
                    <a:pt x="9622" y="14017"/>
                  </a:cubicBezTo>
                  <a:cubicBezTo>
                    <a:pt x="9568" y="13914"/>
                    <a:pt x="9521" y="13749"/>
                    <a:pt x="9483" y="13526"/>
                  </a:cubicBezTo>
                  <a:cubicBezTo>
                    <a:pt x="9434" y="13245"/>
                    <a:pt x="9103" y="13013"/>
                    <a:pt x="8718" y="13013"/>
                  </a:cubicBezTo>
                  <a:cubicBezTo>
                    <a:pt x="8333" y="13013"/>
                    <a:pt x="7998" y="13478"/>
                    <a:pt x="8118" y="14017"/>
                  </a:cubicBezTo>
                  <a:cubicBezTo>
                    <a:pt x="8245" y="14595"/>
                    <a:pt x="8498" y="15031"/>
                    <a:pt x="8889" y="15331"/>
                  </a:cubicBezTo>
                  <a:cubicBezTo>
                    <a:pt x="9077" y="15473"/>
                    <a:pt x="9321" y="15589"/>
                    <a:pt x="9622" y="15678"/>
                  </a:cubicBezTo>
                  <a:cubicBezTo>
                    <a:pt x="10049" y="15806"/>
                    <a:pt x="10406" y="16096"/>
                    <a:pt x="10406" y="16421"/>
                  </a:cubicBezTo>
                  <a:cubicBezTo>
                    <a:pt x="10406" y="16745"/>
                    <a:pt x="10519" y="17013"/>
                    <a:pt x="10659" y="17013"/>
                  </a:cubicBezTo>
                  <a:cubicBezTo>
                    <a:pt x="10797" y="17013"/>
                    <a:pt x="10912" y="16749"/>
                    <a:pt x="10912" y="16421"/>
                  </a:cubicBezTo>
                  <a:cubicBezTo>
                    <a:pt x="10912" y="16094"/>
                    <a:pt x="11245" y="15807"/>
                    <a:pt x="11632" y="15678"/>
                  </a:cubicBezTo>
                  <a:cubicBezTo>
                    <a:pt x="11874" y="15596"/>
                    <a:pt x="12092" y="15482"/>
                    <a:pt x="12296" y="15338"/>
                  </a:cubicBezTo>
                  <a:cubicBezTo>
                    <a:pt x="12933" y="14890"/>
                    <a:pt x="13250" y="14170"/>
                    <a:pt x="13250" y="13179"/>
                  </a:cubicBezTo>
                  <a:cubicBezTo>
                    <a:pt x="13250" y="12428"/>
                    <a:pt x="13018" y="11844"/>
                    <a:pt x="12555" y="11431"/>
                  </a:cubicBezTo>
                  <a:cubicBezTo>
                    <a:pt x="12383" y="11280"/>
                    <a:pt x="12114" y="11113"/>
                    <a:pt x="11740" y="10933"/>
                  </a:cubicBezTo>
                  <a:cubicBezTo>
                    <a:pt x="11290" y="10716"/>
                    <a:pt x="10912" y="10125"/>
                    <a:pt x="10912" y="9568"/>
                  </a:cubicBezTo>
                  <a:lnTo>
                    <a:pt x="10912" y="9337"/>
                  </a:lnTo>
                  <a:cubicBezTo>
                    <a:pt x="10912" y="8781"/>
                    <a:pt x="11114" y="8324"/>
                    <a:pt x="11322" y="8449"/>
                  </a:cubicBezTo>
                  <a:cubicBezTo>
                    <a:pt x="11450" y="8528"/>
                    <a:pt x="11544" y="8640"/>
                    <a:pt x="11613" y="8788"/>
                  </a:cubicBezTo>
                  <a:cubicBezTo>
                    <a:pt x="11656" y="8881"/>
                    <a:pt x="11693" y="9008"/>
                    <a:pt x="11721" y="9164"/>
                  </a:cubicBezTo>
                  <a:cubicBezTo>
                    <a:pt x="11759" y="9379"/>
                    <a:pt x="12073" y="9554"/>
                    <a:pt x="12448" y="9554"/>
                  </a:cubicBezTo>
                  <a:cubicBezTo>
                    <a:pt x="12822" y="9554"/>
                    <a:pt x="13141" y="9092"/>
                    <a:pt x="12972" y="8572"/>
                  </a:cubicBezTo>
                  <a:cubicBezTo>
                    <a:pt x="12827" y="8120"/>
                    <a:pt x="12581" y="7767"/>
                    <a:pt x="12226" y="7510"/>
                  </a:cubicBezTo>
                  <a:cubicBezTo>
                    <a:pt x="12052" y="7366"/>
                    <a:pt x="11846" y="7251"/>
                    <a:pt x="11601" y="7171"/>
                  </a:cubicBezTo>
                  <a:cubicBezTo>
                    <a:pt x="11229" y="7048"/>
                    <a:pt x="10912" y="6857"/>
                    <a:pt x="10912" y="6636"/>
                  </a:cubicBezTo>
                  <a:cubicBezTo>
                    <a:pt x="10912" y="6417"/>
                    <a:pt x="10797" y="6239"/>
                    <a:pt x="10659" y="6239"/>
                  </a:cubicBezTo>
                  <a:close/>
                  <a:moveTo>
                    <a:pt x="10052" y="8406"/>
                  </a:moveTo>
                  <a:cubicBezTo>
                    <a:pt x="10243" y="8334"/>
                    <a:pt x="10412" y="8788"/>
                    <a:pt x="10412" y="9344"/>
                  </a:cubicBezTo>
                  <a:lnTo>
                    <a:pt x="10412" y="9402"/>
                  </a:lnTo>
                  <a:cubicBezTo>
                    <a:pt x="10410" y="9958"/>
                    <a:pt x="10277" y="10367"/>
                    <a:pt x="10121" y="10290"/>
                  </a:cubicBezTo>
                  <a:cubicBezTo>
                    <a:pt x="10011" y="10235"/>
                    <a:pt x="9919" y="10176"/>
                    <a:pt x="9850" y="10117"/>
                  </a:cubicBezTo>
                  <a:cubicBezTo>
                    <a:pt x="9634" y="9924"/>
                    <a:pt x="9527" y="9660"/>
                    <a:pt x="9527" y="9330"/>
                  </a:cubicBezTo>
                  <a:cubicBezTo>
                    <a:pt x="9527" y="9027"/>
                    <a:pt x="9598" y="8791"/>
                    <a:pt x="9742" y="8615"/>
                  </a:cubicBezTo>
                  <a:cubicBezTo>
                    <a:pt x="9822" y="8521"/>
                    <a:pt x="9926" y="8451"/>
                    <a:pt x="10052" y="8406"/>
                  </a:cubicBezTo>
                  <a:close/>
                  <a:moveTo>
                    <a:pt x="11228" y="12356"/>
                  </a:moveTo>
                  <a:cubicBezTo>
                    <a:pt x="11352" y="12425"/>
                    <a:pt x="11450" y="12490"/>
                    <a:pt x="11518" y="12558"/>
                  </a:cubicBezTo>
                  <a:cubicBezTo>
                    <a:pt x="11719" y="12753"/>
                    <a:pt x="11822" y="13020"/>
                    <a:pt x="11822" y="13359"/>
                  </a:cubicBezTo>
                  <a:cubicBezTo>
                    <a:pt x="11822" y="13803"/>
                    <a:pt x="11714" y="14119"/>
                    <a:pt x="11499" y="14298"/>
                  </a:cubicBezTo>
                  <a:cubicBezTo>
                    <a:pt x="11429" y="14357"/>
                    <a:pt x="11334" y="14403"/>
                    <a:pt x="11215" y="14443"/>
                  </a:cubicBezTo>
                  <a:cubicBezTo>
                    <a:pt x="11049" y="14494"/>
                    <a:pt x="10912" y="14053"/>
                    <a:pt x="10912" y="13497"/>
                  </a:cubicBezTo>
                  <a:lnTo>
                    <a:pt x="10912" y="13208"/>
                  </a:lnTo>
                  <a:cubicBezTo>
                    <a:pt x="10912" y="12651"/>
                    <a:pt x="11057" y="12263"/>
                    <a:pt x="11228" y="12356"/>
                  </a:cubicBezTo>
                  <a:close/>
                </a:path>
              </a:pathLst>
            </a:custGeom>
            <a:grpFill/>
            <a:ln w="12700" cap="flat">
              <a:noFill/>
              <a:miter lim="400000"/>
            </a:ln>
            <a:effectLst/>
          </p:spPr>
          <p:txBody>
            <a:bodyPr wrap="square" lIns="14288" tIns="14288" rIns="14288" bIns="14288" numCol="1" anchor="ctr">
              <a:noAutofit/>
            </a:bodyPr>
            <a:lstStyle/>
            <a:p>
              <a:pPr marL="0" marR="0" lvl="0" indent="0" algn="ctr" defTabSz="171446"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pic>
        <p:nvPicPr>
          <p:cNvPr id="8" name="Picture 7">
            <a:extLst>
              <a:ext uri="{FF2B5EF4-FFF2-40B4-BE49-F238E27FC236}">
                <a16:creationId xmlns:a16="http://schemas.microsoft.com/office/drawing/2014/main" id="{BB02322D-0921-472C-8F33-CB8F4F127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8066" y="2529853"/>
            <a:ext cx="384608" cy="384608"/>
          </a:xfrm>
          <a:prstGeom prst="rect">
            <a:avLst/>
          </a:prstGeom>
        </p:spPr>
      </p:pic>
      <p:pic>
        <p:nvPicPr>
          <p:cNvPr id="10" name="Picture 9">
            <a:extLst>
              <a:ext uri="{FF2B5EF4-FFF2-40B4-BE49-F238E27FC236}">
                <a16:creationId xmlns:a16="http://schemas.microsoft.com/office/drawing/2014/main" id="{F81BBA51-D21D-452C-9557-9C91EA12E8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3902" y="3432692"/>
            <a:ext cx="348847" cy="348847"/>
          </a:xfrm>
          <a:prstGeom prst="rect">
            <a:avLst/>
          </a:prstGeom>
        </p:spPr>
      </p:pic>
      <p:pic>
        <p:nvPicPr>
          <p:cNvPr id="12" name="Picture 11">
            <a:extLst>
              <a:ext uri="{FF2B5EF4-FFF2-40B4-BE49-F238E27FC236}">
                <a16:creationId xmlns:a16="http://schemas.microsoft.com/office/drawing/2014/main" id="{54D9E40E-9DB5-4AAB-AB92-F4B49D8ECB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7400" y="4380682"/>
            <a:ext cx="285750" cy="285750"/>
          </a:xfrm>
          <a:prstGeom prst="rect">
            <a:avLst/>
          </a:prstGeom>
        </p:spPr>
      </p:pic>
      <p:pic>
        <p:nvPicPr>
          <p:cNvPr id="14" name="Picture 13">
            <a:extLst>
              <a:ext uri="{FF2B5EF4-FFF2-40B4-BE49-F238E27FC236}">
                <a16:creationId xmlns:a16="http://schemas.microsoft.com/office/drawing/2014/main" id="{ED487939-3188-4E2C-B8A5-98B0D152AC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8544" y="2474654"/>
            <a:ext cx="447739" cy="447739"/>
          </a:xfrm>
          <a:prstGeom prst="rect">
            <a:avLst/>
          </a:prstGeom>
        </p:spPr>
      </p:pic>
      <p:pic>
        <p:nvPicPr>
          <p:cNvPr id="16" name="Picture 15">
            <a:extLst>
              <a:ext uri="{FF2B5EF4-FFF2-40B4-BE49-F238E27FC236}">
                <a16:creationId xmlns:a16="http://schemas.microsoft.com/office/drawing/2014/main" id="{C6F8E683-BBC7-448E-9722-0CA0476FD0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0996" y="3485861"/>
            <a:ext cx="306194" cy="306194"/>
          </a:xfrm>
          <a:prstGeom prst="rect">
            <a:avLst/>
          </a:prstGeom>
        </p:spPr>
      </p:pic>
      <p:pic>
        <p:nvPicPr>
          <p:cNvPr id="6" name="Picture Placeholder 5">
            <a:extLst>
              <a:ext uri="{FF2B5EF4-FFF2-40B4-BE49-F238E27FC236}">
                <a16:creationId xmlns:a16="http://schemas.microsoft.com/office/drawing/2014/main" id="{1AE3AE69-CAF1-43FB-B268-75C357CC11A3}"/>
              </a:ext>
            </a:extLst>
          </p:cNvPr>
          <p:cNvPicPr>
            <a:picLocks noGrp="1" noChangeAspect="1"/>
          </p:cNvPicPr>
          <p:nvPr>
            <p:ph type="pic" idx="13"/>
          </p:nvPr>
        </p:nvPicPr>
        <p:blipFill>
          <a:blip r:embed="rId8">
            <a:extLst>
              <a:ext uri="{28A0092B-C50C-407E-A947-70E740481C1C}">
                <a14:useLocalDpi xmlns:a14="http://schemas.microsoft.com/office/drawing/2010/main" val="0"/>
              </a:ext>
            </a:extLst>
          </a:blip>
          <a:srcRect l="18371" r="18371"/>
          <a:stretch>
            <a:fillRect/>
          </a:stretch>
        </p:blipFill>
        <p:spPr/>
      </p:pic>
    </p:spTree>
    <p:extLst>
      <p:ext uri="{BB962C8B-B14F-4D97-AF65-F5344CB8AC3E}">
        <p14:creationId xmlns:p14="http://schemas.microsoft.com/office/powerpoint/2010/main" val="1168727935"/>
      </p:ext>
    </p:extLst>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5838"/>
                                        </p:tgtEl>
                                        <p:attrNameLst>
                                          <p:attrName>style.visibility</p:attrName>
                                        </p:attrNameLst>
                                      </p:cBhvr>
                                      <p:to>
                                        <p:strVal val="visible"/>
                                      </p:to>
                                    </p:set>
                                    <p:anim calcmode="lin" valueType="num">
                                      <p:cBhvr>
                                        <p:cTn id="7" dur="750" fill="hold"/>
                                        <p:tgtEl>
                                          <p:spTgt spid="5838"/>
                                        </p:tgtEl>
                                        <p:attrNameLst>
                                          <p:attrName>ppt_w</p:attrName>
                                        </p:attrNameLst>
                                      </p:cBhvr>
                                      <p:tavLst>
                                        <p:tav tm="0">
                                          <p:val>
                                            <p:fltVal val="0"/>
                                          </p:val>
                                        </p:tav>
                                        <p:tav tm="100000">
                                          <p:val>
                                            <p:strVal val="#ppt_w"/>
                                          </p:val>
                                        </p:tav>
                                      </p:tavLst>
                                    </p:anim>
                                    <p:anim calcmode="lin" valueType="num">
                                      <p:cBhvr>
                                        <p:cTn id="8" dur="750" fill="hold"/>
                                        <p:tgtEl>
                                          <p:spTgt spid="5838"/>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22" presetClass="entr" presetSubtype="8" fill="hold" grpId="0" nodeType="afterEffect">
                                  <p:stCondLst>
                                    <p:cond delay="0"/>
                                  </p:stCondLst>
                                  <p:iterate>
                                    <p:tmAbs val="0"/>
                                  </p:iterate>
                                  <p:childTnLst>
                                    <p:set>
                                      <p:cBhvr>
                                        <p:cTn id="11" fill="hold"/>
                                        <p:tgtEl>
                                          <p:spTgt spid="5824"/>
                                        </p:tgtEl>
                                        <p:attrNameLst>
                                          <p:attrName>style.visibility</p:attrName>
                                        </p:attrNameLst>
                                      </p:cBhvr>
                                      <p:to>
                                        <p:strVal val="visible"/>
                                      </p:to>
                                    </p:set>
                                    <p:animEffect transition="in" filter="wipe(left)">
                                      <p:cBhvr>
                                        <p:cTn id="12" dur="300"/>
                                        <p:tgtEl>
                                          <p:spTgt spid="582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iterate>
                                    <p:tmAbs val="0"/>
                                  </p:iterate>
                                  <p:childTnLst>
                                    <p:set>
                                      <p:cBhvr>
                                        <p:cTn id="16" fill="hold"/>
                                        <p:tgtEl>
                                          <p:spTgt spid="5829"/>
                                        </p:tgtEl>
                                        <p:attrNameLst>
                                          <p:attrName>style.visibility</p:attrName>
                                        </p:attrNameLst>
                                      </p:cBhvr>
                                      <p:to>
                                        <p:strVal val="visible"/>
                                      </p:to>
                                    </p:set>
                                    <p:anim calcmode="lin" valueType="num">
                                      <p:cBhvr>
                                        <p:cTn id="17" dur="750" fill="hold"/>
                                        <p:tgtEl>
                                          <p:spTgt spid="5829"/>
                                        </p:tgtEl>
                                        <p:attrNameLst>
                                          <p:attrName>ppt_w</p:attrName>
                                        </p:attrNameLst>
                                      </p:cBhvr>
                                      <p:tavLst>
                                        <p:tav tm="0">
                                          <p:val>
                                            <p:fltVal val="0"/>
                                          </p:val>
                                        </p:tav>
                                        <p:tav tm="100000">
                                          <p:val>
                                            <p:strVal val="#ppt_w"/>
                                          </p:val>
                                        </p:tav>
                                      </p:tavLst>
                                    </p:anim>
                                    <p:anim calcmode="lin" valueType="num">
                                      <p:cBhvr>
                                        <p:cTn id="18" dur="750" fill="hold"/>
                                        <p:tgtEl>
                                          <p:spTgt spid="5829"/>
                                        </p:tgtEl>
                                        <p:attrNameLst>
                                          <p:attrName>ppt_h</p:attrName>
                                        </p:attrNameLst>
                                      </p:cBhvr>
                                      <p:tavLst>
                                        <p:tav tm="0">
                                          <p:val>
                                            <p:fltVal val="0"/>
                                          </p:val>
                                        </p:tav>
                                        <p:tav tm="100000">
                                          <p:val>
                                            <p:strVal val="#ppt_h"/>
                                          </p:val>
                                        </p:tav>
                                      </p:tavLst>
                                    </p:anim>
                                  </p:childTnLst>
                                </p:cTn>
                              </p:par>
                            </p:childTnLst>
                          </p:cTn>
                        </p:par>
                        <p:par>
                          <p:cTn id="19" fill="hold">
                            <p:stCondLst>
                              <p:cond delay="750"/>
                            </p:stCondLst>
                            <p:childTnLst>
                              <p:par>
                                <p:cTn id="20" presetID="22" presetClass="entr" presetSubtype="8" fill="hold" grpId="0" nodeType="afterEffect">
                                  <p:stCondLst>
                                    <p:cond delay="0"/>
                                  </p:stCondLst>
                                  <p:iterate>
                                    <p:tmAbs val="0"/>
                                  </p:iterate>
                                  <p:childTnLst>
                                    <p:set>
                                      <p:cBhvr>
                                        <p:cTn id="21" fill="hold"/>
                                        <p:tgtEl>
                                          <p:spTgt spid="5825"/>
                                        </p:tgtEl>
                                        <p:attrNameLst>
                                          <p:attrName>style.visibility</p:attrName>
                                        </p:attrNameLst>
                                      </p:cBhvr>
                                      <p:to>
                                        <p:strVal val="visible"/>
                                      </p:to>
                                    </p:set>
                                    <p:animEffect transition="in" filter="wipe(left)">
                                      <p:cBhvr>
                                        <p:cTn id="22" dur="300"/>
                                        <p:tgtEl>
                                          <p:spTgt spid="582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iterate>
                                    <p:tmAbs val="0"/>
                                  </p:iterate>
                                  <p:childTnLst>
                                    <p:set>
                                      <p:cBhvr>
                                        <p:cTn id="26" fill="hold"/>
                                        <p:tgtEl>
                                          <p:spTgt spid="35"/>
                                        </p:tgtEl>
                                        <p:attrNameLst>
                                          <p:attrName>style.visibility</p:attrName>
                                        </p:attrNameLst>
                                      </p:cBhvr>
                                      <p:to>
                                        <p:strVal val="visible"/>
                                      </p:to>
                                    </p:set>
                                    <p:anim calcmode="lin" valueType="num">
                                      <p:cBhvr>
                                        <p:cTn id="27" dur="750" fill="hold"/>
                                        <p:tgtEl>
                                          <p:spTgt spid="35"/>
                                        </p:tgtEl>
                                        <p:attrNameLst>
                                          <p:attrName>ppt_w</p:attrName>
                                        </p:attrNameLst>
                                      </p:cBhvr>
                                      <p:tavLst>
                                        <p:tav tm="0">
                                          <p:val>
                                            <p:fltVal val="0"/>
                                          </p:val>
                                        </p:tav>
                                        <p:tav tm="100000">
                                          <p:val>
                                            <p:strVal val="#ppt_w"/>
                                          </p:val>
                                        </p:tav>
                                      </p:tavLst>
                                    </p:anim>
                                    <p:anim calcmode="lin" valueType="num">
                                      <p:cBhvr>
                                        <p:cTn id="28" dur="750" fill="hold"/>
                                        <p:tgtEl>
                                          <p:spTgt spid="35"/>
                                        </p:tgtEl>
                                        <p:attrNameLst>
                                          <p:attrName>ppt_h</p:attrName>
                                        </p:attrNameLst>
                                      </p:cBhvr>
                                      <p:tavLst>
                                        <p:tav tm="0">
                                          <p:val>
                                            <p:fltVal val="0"/>
                                          </p:val>
                                        </p:tav>
                                        <p:tav tm="100000">
                                          <p:val>
                                            <p:strVal val="#ppt_h"/>
                                          </p:val>
                                        </p:tav>
                                      </p:tavLst>
                                    </p:anim>
                                  </p:childTnLst>
                                </p:cTn>
                              </p:par>
                            </p:childTnLst>
                          </p:cTn>
                        </p:par>
                        <p:par>
                          <p:cTn id="29" fill="hold">
                            <p:stCondLst>
                              <p:cond delay="750"/>
                            </p:stCondLst>
                            <p:childTnLst>
                              <p:par>
                                <p:cTn id="30" presetID="22" presetClass="entr" presetSubtype="8" fill="hold" grpId="0" nodeType="afterEffect">
                                  <p:stCondLst>
                                    <p:cond delay="0"/>
                                  </p:stCondLst>
                                  <p:iterate>
                                    <p:tmAbs val="0"/>
                                  </p:iterate>
                                  <p:childTnLst>
                                    <p:set>
                                      <p:cBhvr>
                                        <p:cTn id="31" fill="hold"/>
                                        <p:tgtEl>
                                          <p:spTgt spid="30"/>
                                        </p:tgtEl>
                                        <p:attrNameLst>
                                          <p:attrName>style.visibility</p:attrName>
                                        </p:attrNameLst>
                                      </p:cBhvr>
                                      <p:to>
                                        <p:strVal val="visible"/>
                                      </p:to>
                                    </p:set>
                                    <p:animEffect transition="in" filter="wipe(left)">
                                      <p:cBhvr>
                                        <p:cTn id="32" dur="3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iterate>
                                    <p:tmAbs val="0"/>
                                  </p:iterate>
                                  <p:childTnLst>
                                    <p:set>
                                      <p:cBhvr>
                                        <p:cTn id="36" fill="hold"/>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childTnLst>
                                </p:cTn>
                              </p:par>
                            </p:childTnLst>
                          </p:cTn>
                        </p:par>
                        <p:par>
                          <p:cTn id="39" fill="hold">
                            <p:stCondLst>
                              <p:cond delay="750"/>
                            </p:stCondLst>
                            <p:childTnLst>
                              <p:par>
                                <p:cTn id="40" presetID="22" presetClass="entr" presetSubtype="8" fill="hold" grpId="0" nodeType="afterEffect">
                                  <p:stCondLst>
                                    <p:cond delay="0"/>
                                  </p:stCondLst>
                                  <p:iterate>
                                    <p:tmAbs val="0"/>
                                  </p:iterate>
                                  <p:childTnLst>
                                    <p:set>
                                      <p:cBhvr>
                                        <p:cTn id="41" fill="hold"/>
                                        <p:tgtEl>
                                          <p:spTgt spid="31"/>
                                        </p:tgtEl>
                                        <p:attrNameLst>
                                          <p:attrName>style.visibility</p:attrName>
                                        </p:attrNameLst>
                                      </p:cBhvr>
                                      <p:to>
                                        <p:strVal val="visible"/>
                                      </p:to>
                                    </p:set>
                                    <p:animEffect transition="in" filter="wipe(left)">
                                      <p:cBhvr>
                                        <p:cTn id="42" dur="3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iterate>
                                    <p:tmAbs val="0"/>
                                  </p:iterate>
                                  <p:childTnLst>
                                    <p:set>
                                      <p:cBhvr>
                                        <p:cTn id="46" fill="hold"/>
                                        <p:tgtEl>
                                          <p:spTgt spid="39"/>
                                        </p:tgtEl>
                                        <p:attrNameLst>
                                          <p:attrName>style.visibility</p:attrName>
                                        </p:attrNameLst>
                                      </p:cBhvr>
                                      <p:to>
                                        <p:strVal val="visible"/>
                                      </p:to>
                                    </p:set>
                                    <p:anim calcmode="lin" valueType="num">
                                      <p:cBhvr>
                                        <p:cTn id="47" dur="750" fill="hold"/>
                                        <p:tgtEl>
                                          <p:spTgt spid="39"/>
                                        </p:tgtEl>
                                        <p:attrNameLst>
                                          <p:attrName>ppt_w</p:attrName>
                                        </p:attrNameLst>
                                      </p:cBhvr>
                                      <p:tavLst>
                                        <p:tav tm="0">
                                          <p:val>
                                            <p:fltVal val="0"/>
                                          </p:val>
                                        </p:tav>
                                        <p:tav tm="100000">
                                          <p:val>
                                            <p:strVal val="#ppt_w"/>
                                          </p:val>
                                        </p:tav>
                                      </p:tavLst>
                                    </p:anim>
                                    <p:anim calcmode="lin" valueType="num">
                                      <p:cBhvr>
                                        <p:cTn id="48" dur="750" fill="hold"/>
                                        <p:tgtEl>
                                          <p:spTgt spid="39"/>
                                        </p:tgtEl>
                                        <p:attrNameLst>
                                          <p:attrName>ppt_h</p:attrName>
                                        </p:attrNameLst>
                                      </p:cBhvr>
                                      <p:tavLst>
                                        <p:tav tm="0">
                                          <p:val>
                                            <p:fltVal val="0"/>
                                          </p:val>
                                        </p:tav>
                                        <p:tav tm="100000">
                                          <p:val>
                                            <p:strVal val="#ppt_h"/>
                                          </p:val>
                                        </p:tav>
                                      </p:tavLst>
                                    </p:anim>
                                  </p:childTnLst>
                                </p:cTn>
                              </p:par>
                            </p:childTnLst>
                          </p:cTn>
                        </p:par>
                        <p:par>
                          <p:cTn id="49" fill="hold">
                            <p:stCondLst>
                              <p:cond delay="750"/>
                            </p:stCondLst>
                            <p:childTnLst>
                              <p:par>
                                <p:cTn id="50" presetID="22" presetClass="entr" presetSubtype="8" fill="hold" grpId="0" nodeType="afterEffect">
                                  <p:stCondLst>
                                    <p:cond delay="0"/>
                                  </p:stCondLst>
                                  <p:iterate>
                                    <p:tmAbs val="0"/>
                                  </p:iterate>
                                  <p:childTnLst>
                                    <p:set>
                                      <p:cBhvr>
                                        <p:cTn id="51" fill="hold"/>
                                        <p:tgtEl>
                                          <p:spTgt spid="38"/>
                                        </p:tgtEl>
                                        <p:attrNameLst>
                                          <p:attrName>style.visibility</p:attrName>
                                        </p:attrNameLst>
                                      </p:cBhvr>
                                      <p:to>
                                        <p:strVal val="visible"/>
                                      </p:to>
                                    </p:set>
                                    <p:animEffect transition="in" filter="wipe(left)">
                                      <p:cBhvr>
                                        <p:cTn id="52" dur="3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4" grpId="0" animBg="1" advAuto="0"/>
      <p:bldP spid="5825" grpId="0" animBg="1" advAuto="0"/>
      <p:bldP spid="5829" grpId="0" animBg="1" advAuto="0"/>
      <p:bldP spid="5838" grpId="0" animBg="1" advAuto="0"/>
      <p:bldP spid="30" grpId="0" animBg="1" advAuto="0"/>
      <p:bldP spid="31" grpId="0" animBg="1" advAuto="0"/>
      <p:bldP spid="32" grpId="0" animBg="1" advAuto="0"/>
      <p:bldP spid="35" grpId="0" animBg="1" advAuto="0"/>
      <p:bldP spid="38" grpId="0" animBg="1" advAuto="0"/>
      <p:bldP spid="39"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1B30"/>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847BEC7-78DD-4F12-8F5D-2EF0C3FCA679}"/>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t="17344" b="17344"/>
          <a:stretch/>
        </p:blipFill>
        <p:spPr/>
      </p:pic>
      <p:grpSp>
        <p:nvGrpSpPr>
          <p:cNvPr id="4878" name="Group 4878"/>
          <p:cNvGrpSpPr/>
          <p:nvPr/>
        </p:nvGrpSpPr>
        <p:grpSpPr>
          <a:xfrm>
            <a:off x="0" y="3894511"/>
            <a:ext cx="9144000" cy="1250679"/>
            <a:chOff x="0" y="0"/>
            <a:chExt cx="24384000" cy="3335142"/>
          </a:xfrm>
        </p:grpSpPr>
        <p:sp>
          <p:nvSpPr>
            <p:cNvPr id="4875" name="Shape 4875"/>
            <p:cNvSpPr/>
            <p:nvPr/>
          </p:nvSpPr>
          <p:spPr>
            <a:xfrm>
              <a:off x="0" y="0"/>
              <a:ext cx="24384000" cy="3335142"/>
            </a:xfrm>
            <a:prstGeom prst="rect">
              <a:avLst/>
            </a:prstGeom>
            <a:gradFill flip="none" rotWithShape="1">
              <a:gsLst>
                <a:gs pos="0">
                  <a:schemeClr val="accent1"/>
                </a:gs>
                <a:gs pos="100000">
                  <a:schemeClr val="accent2"/>
                </a:gs>
              </a:gsLst>
              <a:lin ang="699352" scaled="0"/>
            </a:gra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876" name="Shape 4876"/>
            <p:cNvSpPr/>
            <p:nvPr/>
          </p:nvSpPr>
          <p:spPr>
            <a:xfrm>
              <a:off x="3610592" y="676352"/>
              <a:ext cx="15063957" cy="9912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19051" tIns="19051" rIns="19051" bIns="19051" numCol="1" anchor="t">
              <a:spAutoFit/>
            </a:bodyPr>
            <a:lstStyle>
              <a:lvl1pPr>
                <a:lnSpc>
                  <a:spcPct val="70000"/>
                </a:lnSpc>
                <a:defRPr sz="10000">
                  <a:solidFill>
                    <a:srgbClr val="FFFFFF"/>
                  </a:solidFill>
                  <a:latin typeface="Geomanist Black"/>
                  <a:ea typeface="Geomanist Black"/>
                  <a:cs typeface="Geomanist Black"/>
                  <a:sym typeface="Geomanist Black"/>
                </a:defRPr>
              </a:lvl1pPr>
            </a:lstStyle>
            <a:p>
              <a:pPr lvl="0" algn="l"/>
              <a:r>
                <a:rPr lang="en-US" sz="2800" dirty="0"/>
                <a:t>SEPTEMBER 11TH 2001, NEW YORK</a:t>
              </a:r>
            </a:p>
          </p:txBody>
        </p:sp>
        <p:sp>
          <p:nvSpPr>
            <p:cNvPr id="4877" name="Shape 4877"/>
            <p:cNvSpPr/>
            <p:nvPr/>
          </p:nvSpPr>
          <p:spPr>
            <a:xfrm>
              <a:off x="4450035" y="1885620"/>
              <a:ext cx="15483936" cy="4390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lvl1pPr>
                <a:lnSpc>
                  <a:spcPct val="120000"/>
                </a:lnSpc>
                <a:defRPr sz="2000">
                  <a:solidFill>
                    <a:srgbClr val="FFFFFF"/>
                  </a:solidFill>
                  <a:latin typeface="Geomanist Regular"/>
                  <a:ea typeface="Geomanist Regular"/>
                  <a:cs typeface="Geomanist Regular"/>
                  <a:sym typeface="Geomanist Regular"/>
                </a:defRPr>
              </a:lvl1pPr>
            </a:lstStyle>
            <a:p>
              <a:pPr marL="0" marR="0" lvl="0" indent="0" algn="ctr" defTabSz="309563" rtl="0" eaLnBrk="1" fontAlgn="auto" latinLnBrk="0" hangingPunct="0">
                <a:lnSpc>
                  <a:spcPct val="120000"/>
                </a:lnSpc>
                <a:spcBef>
                  <a:spcPts val="0"/>
                </a:spcBef>
                <a:spcAft>
                  <a:spcPts val="0"/>
                </a:spcAft>
                <a:buClrTx/>
                <a:buSzTx/>
                <a:buFontTx/>
                <a:buNone/>
                <a:tabLst/>
                <a:defRPr/>
              </a:pPr>
              <a:endParaRPr kumimoji="0" sz="751" b="0" i="0" u="none" strike="noStrike" kern="0" cap="none" spc="0" normalizeH="0" baseline="0" noProof="0" dirty="0">
                <a:ln>
                  <a:noFill/>
                </a:ln>
                <a:solidFill>
                  <a:srgbClr val="FFFFFF"/>
                </a:solidFill>
                <a:effectLst/>
                <a:uLnTx/>
                <a:uFillTx/>
                <a:latin typeface="Geomanist Regular"/>
                <a:sym typeface="Geomanist Regular"/>
              </a:endParaRPr>
            </a:p>
          </p:txBody>
        </p:sp>
      </p:grpSp>
      <p:sp>
        <p:nvSpPr>
          <p:cNvPr id="2" name="TextBox 1">
            <a:extLst>
              <a:ext uri="{FF2B5EF4-FFF2-40B4-BE49-F238E27FC236}">
                <a16:creationId xmlns:a16="http://schemas.microsoft.com/office/drawing/2014/main" id="{BEA6B1D7-E9B4-0F88-08E3-426F3EF27A12}"/>
              </a:ext>
            </a:extLst>
          </p:cNvPr>
          <p:cNvSpPr txBox="1"/>
          <p:nvPr/>
        </p:nvSpPr>
        <p:spPr>
          <a:xfrm>
            <a:off x="494675" y="4668830"/>
            <a:ext cx="8094689"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800" b="0" i="0" dirty="0">
                <a:solidFill>
                  <a:srgbClr val="333333"/>
                </a:solidFill>
                <a:effectLst/>
                <a:latin typeface="Arial" panose="020B0604020202020204" pitchFamily="34" charset="0"/>
              </a:rPr>
              <a:t>Library of Congress, Prints &amp; Photographs Division, photograph by Don </a:t>
            </a:r>
            <a:r>
              <a:rPr lang="en-GB" sz="800" b="0" i="0" dirty="0" err="1">
                <a:solidFill>
                  <a:srgbClr val="333333"/>
                </a:solidFill>
                <a:effectLst/>
                <a:latin typeface="Arial" panose="020B0604020202020204" pitchFamily="34" charset="0"/>
              </a:rPr>
              <a:t>Halasy</a:t>
            </a:r>
            <a:r>
              <a:rPr lang="en-GB" sz="800" b="0" i="0" dirty="0">
                <a:solidFill>
                  <a:srgbClr val="333333"/>
                </a:solidFill>
                <a:effectLst/>
                <a:latin typeface="Arial" panose="020B0604020202020204" pitchFamily="34" charset="0"/>
              </a:rPr>
              <a:t>, [reproduction number, e.g., LC-USZ62-123456]</a:t>
            </a:r>
            <a:endParaRPr kumimoji="0" lang="en-GB" sz="8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59179547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iterate>
                                    <p:tmAbs val="0"/>
                                  </p:iterate>
                                  <p:childTnLst>
                                    <p:set>
                                      <p:cBhvr>
                                        <p:cTn id="6" fill="hold"/>
                                        <p:tgtEl>
                                          <p:spTgt spid="4878"/>
                                        </p:tgtEl>
                                        <p:attrNameLst>
                                          <p:attrName>style.visibility</p:attrName>
                                        </p:attrNameLst>
                                      </p:cBhvr>
                                      <p:to>
                                        <p:strVal val="visible"/>
                                      </p:to>
                                    </p:set>
                                    <p:anim calcmode="lin" valueType="num">
                                      <p:cBhvr>
                                        <p:cTn id="7" dur="1000" fill="hold"/>
                                        <p:tgtEl>
                                          <p:spTgt spid="4878"/>
                                        </p:tgtEl>
                                        <p:attrNameLst>
                                          <p:attrName>ppt_w</p:attrName>
                                        </p:attrNameLst>
                                      </p:cBhvr>
                                      <p:tavLst>
                                        <p:tav tm="0">
                                          <p:val>
                                            <p:strVal val="4*#ppt_w"/>
                                          </p:val>
                                        </p:tav>
                                        <p:tav tm="100000">
                                          <p:val>
                                            <p:strVal val="#ppt_w"/>
                                          </p:val>
                                        </p:tav>
                                      </p:tavLst>
                                    </p:anim>
                                    <p:anim calcmode="lin" valueType="num">
                                      <p:cBhvr>
                                        <p:cTn id="8" dur="1000" fill="hold"/>
                                        <p:tgtEl>
                                          <p:spTgt spid="487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8"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1576A2D-6030-4680-8D65-EC624EA6FAF1}"/>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t="7871" b="7871"/>
          <a:stretch>
            <a:fillRect/>
          </a:stretch>
        </p:blipFill>
        <p:spPr/>
      </p:pic>
      <p:grpSp>
        <p:nvGrpSpPr>
          <p:cNvPr id="4878" name="Group 4878"/>
          <p:cNvGrpSpPr/>
          <p:nvPr/>
        </p:nvGrpSpPr>
        <p:grpSpPr>
          <a:xfrm>
            <a:off x="0" y="3894511"/>
            <a:ext cx="9144000" cy="1250679"/>
            <a:chOff x="0" y="0"/>
            <a:chExt cx="24384000" cy="3335142"/>
          </a:xfrm>
        </p:grpSpPr>
        <p:sp>
          <p:nvSpPr>
            <p:cNvPr id="4875" name="Shape 4875"/>
            <p:cNvSpPr/>
            <p:nvPr/>
          </p:nvSpPr>
          <p:spPr>
            <a:xfrm>
              <a:off x="0" y="0"/>
              <a:ext cx="24384000" cy="3335142"/>
            </a:xfrm>
            <a:prstGeom prst="rect">
              <a:avLst/>
            </a:prstGeom>
            <a:gradFill flip="none" rotWithShape="1">
              <a:gsLst>
                <a:gs pos="0">
                  <a:schemeClr val="accent1"/>
                </a:gs>
                <a:gs pos="100000">
                  <a:schemeClr val="accent2"/>
                </a:gs>
              </a:gsLst>
              <a:lin ang="699352" scaled="0"/>
            </a:gradFill>
            <a:ln w="12700" cap="flat">
              <a:noFill/>
              <a:miter lim="400000"/>
            </a:ln>
            <a:effectLst/>
          </p:spPr>
          <p:txBody>
            <a:bodyPr wrap="square" lIns="19051" tIns="19051" rIns="19051" bIns="19051" numCol="1" anchor="ctr">
              <a:noAutofit/>
            </a:bodyPr>
            <a:lstStyle/>
            <a:p>
              <a:pPr marL="0" marR="0" lvl="0" indent="0" algn="ctr" defTabSz="309563"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a:ln>
                  <a:noFill/>
                </a:ln>
                <a:solidFill>
                  <a:srgbClr val="FFFFFF"/>
                </a:solidFill>
                <a:effectLst/>
                <a:uLnTx/>
                <a:uFillTx/>
                <a:latin typeface="Helvetica Light"/>
                <a:sym typeface="Helvetica Light"/>
              </a:endParaRPr>
            </a:p>
          </p:txBody>
        </p:sp>
        <p:sp>
          <p:nvSpPr>
            <p:cNvPr id="4876" name="Shape 4876"/>
            <p:cNvSpPr/>
            <p:nvPr/>
          </p:nvSpPr>
          <p:spPr>
            <a:xfrm>
              <a:off x="3610592" y="1406194"/>
              <a:ext cx="19774650" cy="9912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19051" tIns="19051" rIns="19051" bIns="19051" numCol="1" anchor="t">
              <a:spAutoFit/>
            </a:bodyPr>
            <a:lstStyle>
              <a:lvl1pPr>
                <a:lnSpc>
                  <a:spcPct val="70000"/>
                </a:lnSpc>
                <a:defRPr sz="10000">
                  <a:solidFill>
                    <a:srgbClr val="FFFFFF"/>
                  </a:solidFill>
                  <a:latin typeface="Geomanist Black"/>
                  <a:ea typeface="Geomanist Black"/>
                  <a:cs typeface="Geomanist Black"/>
                  <a:sym typeface="Geomanist Black"/>
                </a:defRPr>
              </a:lvl1pPr>
            </a:lstStyle>
            <a:p>
              <a:pPr lvl="0" algn="l"/>
              <a:r>
                <a:rPr lang="en-US" sz="2800" dirty="0"/>
                <a:t>MARCH 22ND, 2017 - WESTMINSTER BRIDGE </a:t>
              </a:r>
            </a:p>
          </p:txBody>
        </p:sp>
        <p:sp>
          <p:nvSpPr>
            <p:cNvPr id="4877" name="Shape 4877"/>
            <p:cNvSpPr/>
            <p:nvPr/>
          </p:nvSpPr>
          <p:spPr>
            <a:xfrm>
              <a:off x="4450035" y="1885620"/>
              <a:ext cx="15483936" cy="4390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1" tIns="19051" rIns="19051" bIns="19051" numCol="1" anchor="t">
              <a:spAutoFit/>
            </a:bodyPr>
            <a:lstStyle>
              <a:lvl1pPr>
                <a:lnSpc>
                  <a:spcPct val="120000"/>
                </a:lnSpc>
                <a:defRPr sz="2000">
                  <a:solidFill>
                    <a:srgbClr val="FFFFFF"/>
                  </a:solidFill>
                  <a:latin typeface="Geomanist Regular"/>
                  <a:ea typeface="Geomanist Regular"/>
                  <a:cs typeface="Geomanist Regular"/>
                  <a:sym typeface="Geomanist Regular"/>
                </a:defRPr>
              </a:lvl1pPr>
            </a:lstStyle>
            <a:p>
              <a:pPr marL="0" marR="0" lvl="0" indent="0" algn="ctr" defTabSz="309563" rtl="0" eaLnBrk="1" fontAlgn="auto" latinLnBrk="0" hangingPunct="0">
                <a:lnSpc>
                  <a:spcPct val="120000"/>
                </a:lnSpc>
                <a:spcBef>
                  <a:spcPts val="0"/>
                </a:spcBef>
                <a:spcAft>
                  <a:spcPts val="0"/>
                </a:spcAft>
                <a:buClrTx/>
                <a:buSzTx/>
                <a:buFontTx/>
                <a:buNone/>
                <a:tabLst/>
                <a:defRPr/>
              </a:pPr>
              <a:endParaRPr kumimoji="0" sz="751" b="0" i="0" u="none" strike="noStrike" kern="0" cap="none" spc="0" normalizeH="0" baseline="0" noProof="0" dirty="0">
                <a:ln>
                  <a:noFill/>
                </a:ln>
                <a:solidFill>
                  <a:srgbClr val="FFFFFF"/>
                </a:solidFill>
                <a:effectLst/>
                <a:uLnTx/>
                <a:uFillTx/>
                <a:latin typeface="Geomanist Regular"/>
                <a:sym typeface="Geomanist Regular"/>
              </a:endParaRPr>
            </a:p>
          </p:txBody>
        </p:sp>
      </p:grpSp>
    </p:spTree>
    <p:extLst>
      <p:ext uri="{BB962C8B-B14F-4D97-AF65-F5344CB8AC3E}">
        <p14:creationId xmlns:p14="http://schemas.microsoft.com/office/powerpoint/2010/main" val="359906372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iterate>
                                    <p:tmAbs val="0"/>
                                  </p:iterate>
                                  <p:childTnLst>
                                    <p:set>
                                      <p:cBhvr>
                                        <p:cTn id="6" fill="hold"/>
                                        <p:tgtEl>
                                          <p:spTgt spid="4878"/>
                                        </p:tgtEl>
                                        <p:attrNameLst>
                                          <p:attrName>style.visibility</p:attrName>
                                        </p:attrNameLst>
                                      </p:cBhvr>
                                      <p:to>
                                        <p:strVal val="visible"/>
                                      </p:to>
                                    </p:set>
                                    <p:anim calcmode="lin" valueType="num">
                                      <p:cBhvr>
                                        <p:cTn id="7" dur="1000" fill="hold"/>
                                        <p:tgtEl>
                                          <p:spTgt spid="4878"/>
                                        </p:tgtEl>
                                        <p:attrNameLst>
                                          <p:attrName>ppt_w</p:attrName>
                                        </p:attrNameLst>
                                      </p:cBhvr>
                                      <p:tavLst>
                                        <p:tav tm="0">
                                          <p:val>
                                            <p:strVal val="4*#ppt_w"/>
                                          </p:val>
                                        </p:tav>
                                        <p:tav tm="100000">
                                          <p:val>
                                            <p:strVal val="#ppt_w"/>
                                          </p:val>
                                        </p:tav>
                                      </p:tavLst>
                                    </p:anim>
                                    <p:anim calcmode="lin" valueType="num">
                                      <p:cBhvr>
                                        <p:cTn id="8" dur="1000" fill="hold"/>
                                        <p:tgtEl>
                                          <p:spTgt spid="487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8" grpId="0"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48">
      <a:dk1>
        <a:srgbClr val="061423"/>
      </a:dk1>
      <a:lt1>
        <a:srgbClr val="3C4D64"/>
      </a:lt1>
      <a:dk2>
        <a:srgbClr val="999FAC"/>
      </a:dk2>
      <a:lt2>
        <a:srgbClr val="DDDFE8"/>
      </a:lt2>
      <a:accent1>
        <a:srgbClr val="00ABE9"/>
      </a:accent1>
      <a:accent2>
        <a:srgbClr val="0099D1"/>
      </a:accent2>
      <a:accent3>
        <a:srgbClr val="0088BA"/>
      </a:accent3>
      <a:accent4>
        <a:srgbClr val="0077A3"/>
      </a:accent4>
      <a:accent5>
        <a:srgbClr val="00668B"/>
      </a:accent5>
      <a:accent6>
        <a:srgbClr val="005574"/>
      </a:accent6>
      <a:hlink>
        <a:srgbClr val="00ABE9"/>
      </a:hlink>
      <a:folHlink>
        <a:srgbClr val="FFFF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2784</TotalTime>
  <Words>362</Words>
  <Application>Microsoft Macintosh PowerPoint</Application>
  <PresentationFormat>On-screen Show (16:9)</PresentationFormat>
  <Paragraphs>41</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Geomanist Black</vt:lpstr>
      <vt:lpstr>Geomanist Bold</vt:lpstr>
      <vt:lpstr>Geomanist Light</vt:lpstr>
      <vt:lpstr>Geomanist Regular</vt:lpstr>
      <vt:lpstr>Gill Sans</vt:lpstr>
      <vt:lpstr>Helvetica Light</vt:lpstr>
      <vt:lpstr>Helvetica Neue</vt:lpstr>
      <vt:lpstr>Wingdings</vt:lpstr>
      <vt:lpstr>White</vt:lpstr>
      <vt:lpstr>PowerPoint Presentation</vt:lpstr>
      <vt:lpstr>PowerPoint Presentation</vt:lpstr>
      <vt:lpstr>UK Terrorism Act, 2000</vt:lpstr>
      <vt:lpstr>PowerPoint Presentation</vt:lpstr>
      <vt:lpstr>PowerPoint Presentation</vt:lpstr>
      <vt:lpstr>Our Core Values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Duffy</dc:creator>
  <cp:lastModifiedBy>Richard Dickinson</cp:lastModifiedBy>
  <cp:revision>333</cp:revision>
  <dcterms:modified xsi:type="dcterms:W3CDTF">2024-04-15T08:43:28Z</dcterms:modified>
</cp:coreProperties>
</file>