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3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59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63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6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16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18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61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7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11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9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D059D-E23D-4DC7-913D-A48C101F2D63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2430D-AD16-4C8F-B494-C4952C82F6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4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">
            <a:extLst>
              <a:ext uri="{FF2B5EF4-FFF2-40B4-BE49-F238E27FC236}">
                <a16:creationId xmlns:a16="http://schemas.microsoft.com/office/drawing/2014/main" id="{CDDA91B1-8A6A-4F82-9A05-055D6E774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10">
            <a:extLst>
              <a:ext uri="{FF2B5EF4-FFF2-40B4-BE49-F238E27FC236}">
                <a16:creationId xmlns:a16="http://schemas.microsoft.com/office/drawing/2014/main" id="{D3372608-A429-411E-BC8E-4EFEDAF67D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9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11">
            <a:extLst>
              <a:ext uri="{FF2B5EF4-FFF2-40B4-BE49-F238E27FC236}">
                <a16:creationId xmlns:a16="http://schemas.microsoft.com/office/drawing/2014/main" id="{E788405F-4928-4321-B182-C22C41F2D0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9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12">
            <a:extLst>
              <a:ext uri="{FF2B5EF4-FFF2-40B4-BE49-F238E27FC236}">
                <a16:creationId xmlns:a16="http://schemas.microsoft.com/office/drawing/2014/main" id="{EB330B74-3742-438A-A50A-89E6AE3081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6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2">
            <a:extLst>
              <a:ext uri="{FF2B5EF4-FFF2-40B4-BE49-F238E27FC236}">
                <a16:creationId xmlns:a16="http://schemas.microsoft.com/office/drawing/2014/main" id="{E0AFB4DB-91ED-44A8-A75C-E5496B4875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3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3">
            <a:extLst>
              <a:ext uri="{FF2B5EF4-FFF2-40B4-BE49-F238E27FC236}">
                <a16:creationId xmlns:a16="http://schemas.microsoft.com/office/drawing/2014/main" id="{CCB2597C-36F0-471A-8BC8-733A1D501B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8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4">
            <a:extLst>
              <a:ext uri="{FF2B5EF4-FFF2-40B4-BE49-F238E27FC236}">
                <a16:creationId xmlns:a16="http://schemas.microsoft.com/office/drawing/2014/main" id="{C59EA387-F745-4B7F-B109-4D0D8CB25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7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5">
            <a:extLst>
              <a:ext uri="{FF2B5EF4-FFF2-40B4-BE49-F238E27FC236}">
                <a16:creationId xmlns:a16="http://schemas.microsoft.com/office/drawing/2014/main" id="{FE2AC431-1EB2-4B95-9122-502CC436B0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6">
            <a:extLst>
              <a:ext uri="{FF2B5EF4-FFF2-40B4-BE49-F238E27FC236}">
                <a16:creationId xmlns:a16="http://schemas.microsoft.com/office/drawing/2014/main" id="{98372321-331A-43D3-A07F-646EA34CF9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2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7">
            <a:extLst>
              <a:ext uri="{FF2B5EF4-FFF2-40B4-BE49-F238E27FC236}">
                <a16:creationId xmlns:a16="http://schemas.microsoft.com/office/drawing/2014/main" id="{AC4F9345-F112-4A4B-8BEF-C5C6DE660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6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8">
            <a:extLst>
              <a:ext uri="{FF2B5EF4-FFF2-40B4-BE49-F238E27FC236}">
                <a16:creationId xmlns:a16="http://schemas.microsoft.com/office/drawing/2014/main" id="{496A2BDC-EF99-4E1A-82FE-9FC7D6447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6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ir justice9">
            <a:extLst>
              <a:ext uri="{FF2B5EF4-FFF2-40B4-BE49-F238E27FC236}">
                <a16:creationId xmlns:a16="http://schemas.microsoft.com/office/drawing/2014/main" id="{DC488665-DC3E-41BB-AE20-DA55BC8AAE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45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2018-11-01T14:49:16Z</dcterms:created>
  <dcterms:modified xsi:type="dcterms:W3CDTF">2018-11-01T14:50:20Z</dcterms:modified>
</cp:coreProperties>
</file>