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1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7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5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0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3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8323-020B-4990-B810-C99CB57D01D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A050-43CA-4FE6-A4D6-7CADCBABF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">
            <a:extLst>
              <a:ext uri="{FF2B5EF4-FFF2-40B4-BE49-F238E27FC236}">
                <a16:creationId xmlns:a16="http://schemas.microsoft.com/office/drawing/2014/main" id="{5811987B-7826-46EB-A57B-03365232E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3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2">
            <a:extLst>
              <a:ext uri="{FF2B5EF4-FFF2-40B4-BE49-F238E27FC236}">
                <a16:creationId xmlns:a16="http://schemas.microsoft.com/office/drawing/2014/main" id="{7C0652D0-597E-4817-B7B6-E90C6D1E1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3">
            <a:extLst>
              <a:ext uri="{FF2B5EF4-FFF2-40B4-BE49-F238E27FC236}">
                <a16:creationId xmlns:a16="http://schemas.microsoft.com/office/drawing/2014/main" id="{26EFCCD5-58B0-49E7-8B01-FCC39DAC4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4">
            <a:extLst>
              <a:ext uri="{FF2B5EF4-FFF2-40B4-BE49-F238E27FC236}">
                <a16:creationId xmlns:a16="http://schemas.microsoft.com/office/drawing/2014/main" id="{33DD84C4-0553-4FA9-AF98-1C7DE6C00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5">
            <a:extLst>
              <a:ext uri="{FF2B5EF4-FFF2-40B4-BE49-F238E27FC236}">
                <a16:creationId xmlns:a16="http://schemas.microsoft.com/office/drawing/2014/main" id="{3E56C4B0-8350-43D1-9EE0-3FEC55BFC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9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6">
            <a:extLst>
              <a:ext uri="{FF2B5EF4-FFF2-40B4-BE49-F238E27FC236}">
                <a16:creationId xmlns:a16="http://schemas.microsoft.com/office/drawing/2014/main" id="{F4C479AA-032E-4AE8-8556-20EFFB9E5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9 Fair justice Activities7">
            <a:extLst>
              <a:ext uri="{FF2B5EF4-FFF2-40B4-BE49-F238E27FC236}">
                <a16:creationId xmlns:a16="http://schemas.microsoft.com/office/drawing/2014/main" id="{C9BCF0AD-05C4-423F-876B-343F47523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Aneela Mahmood</dc:creator>
  <cp:lastModifiedBy>Aneela Mahmood</cp:lastModifiedBy>
  <cp:revision>1</cp:revision>
  <dcterms:created xsi:type="dcterms:W3CDTF">2018-11-01T14:51:03Z</dcterms:created>
  <dcterms:modified xsi:type="dcterms:W3CDTF">2018-11-01T14:51:42Z</dcterms:modified>
</cp:coreProperties>
</file>