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3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85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68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4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62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259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02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61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34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3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0166-9276-4F57-AB54-A85B49099D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5159F-E98F-4368-837C-76B1BD967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57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">
            <a:extLst>
              <a:ext uri="{FF2B5EF4-FFF2-40B4-BE49-F238E27FC236}">
                <a16:creationId xmlns:a16="http://schemas.microsoft.com/office/drawing/2014/main" id="{6DB0650E-19DF-4460-8AB5-CB7CB7AA6A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61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10">
            <a:extLst>
              <a:ext uri="{FF2B5EF4-FFF2-40B4-BE49-F238E27FC236}">
                <a16:creationId xmlns:a16="http://schemas.microsoft.com/office/drawing/2014/main" id="{CA99D937-DD6E-413D-9D87-0F6D8DD25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28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11">
            <a:extLst>
              <a:ext uri="{FF2B5EF4-FFF2-40B4-BE49-F238E27FC236}">
                <a16:creationId xmlns:a16="http://schemas.microsoft.com/office/drawing/2014/main" id="{1C901975-2DC8-4EF7-8385-AF2F7D5ED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12">
            <a:extLst>
              <a:ext uri="{FF2B5EF4-FFF2-40B4-BE49-F238E27FC236}">
                <a16:creationId xmlns:a16="http://schemas.microsoft.com/office/drawing/2014/main" id="{8FF019FE-FFB9-4E83-A9D5-20C1E0F37E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2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13">
            <a:extLst>
              <a:ext uri="{FF2B5EF4-FFF2-40B4-BE49-F238E27FC236}">
                <a16:creationId xmlns:a16="http://schemas.microsoft.com/office/drawing/2014/main" id="{3469988C-B67D-4C40-A125-4D00917EA6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51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14">
            <a:extLst>
              <a:ext uri="{FF2B5EF4-FFF2-40B4-BE49-F238E27FC236}">
                <a16:creationId xmlns:a16="http://schemas.microsoft.com/office/drawing/2014/main" id="{EB2F5E24-267E-4117-B127-FB05FB9F8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2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15">
            <a:extLst>
              <a:ext uri="{FF2B5EF4-FFF2-40B4-BE49-F238E27FC236}">
                <a16:creationId xmlns:a16="http://schemas.microsoft.com/office/drawing/2014/main" id="{CEBA0326-E984-4277-AE86-B5C2B9F50B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2">
            <a:extLst>
              <a:ext uri="{FF2B5EF4-FFF2-40B4-BE49-F238E27FC236}">
                <a16:creationId xmlns:a16="http://schemas.microsoft.com/office/drawing/2014/main" id="{E173B0F6-AE82-4AE7-A1C2-656433149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3">
            <a:extLst>
              <a:ext uri="{FF2B5EF4-FFF2-40B4-BE49-F238E27FC236}">
                <a16:creationId xmlns:a16="http://schemas.microsoft.com/office/drawing/2014/main" id="{F4167287-5C6A-4E05-ACB7-2C8F68DB8D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0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4">
            <a:extLst>
              <a:ext uri="{FF2B5EF4-FFF2-40B4-BE49-F238E27FC236}">
                <a16:creationId xmlns:a16="http://schemas.microsoft.com/office/drawing/2014/main" id="{6739C48A-E4A4-4F56-9175-58DA32D22A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2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5">
            <a:extLst>
              <a:ext uri="{FF2B5EF4-FFF2-40B4-BE49-F238E27FC236}">
                <a16:creationId xmlns:a16="http://schemas.microsoft.com/office/drawing/2014/main" id="{659CE13E-B0F6-4E5B-8252-053D5262E0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1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6">
            <a:extLst>
              <a:ext uri="{FF2B5EF4-FFF2-40B4-BE49-F238E27FC236}">
                <a16:creationId xmlns:a16="http://schemas.microsoft.com/office/drawing/2014/main" id="{1ECD4FCF-8A54-47B0-BFAE-0613F27714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9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7">
            <a:extLst>
              <a:ext uri="{FF2B5EF4-FFF2-40B4-BE49-F238E27FC236}">
                <a16:creationId xmlns:a16="http://schemas.microsoft.com/office/drawing/2014/main" id="{B9AA7B76-FBC1-4B20-AEC1-D868255F78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0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8">
            <a:extLst>
              <a:ext uri="{FF2B5EF4-FFF2-40B4-BE49-F238E27FC236}">
                <a16:creationId xmlns:a16="http://schemas.microsoft.com/office/drawing/2014/main" id="{4D3D23CD-D2DB-4225-9DDD-D2C8AE868A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3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are laws9">
            <a:extLst>
              <a:ext uri="{FF2B5EF4-FFF2-40B4-BE49-F238E27FC236}">
                <a16:creationId xmlns:a16="http://schemas.microsoft.com/office/drawing/2014/main" id="{E29E9514-4F33-4D91-8A87-D8BEC7B592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28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2018-11-01T14:47:37Z</dcterms:created>
  <dcterms:modified xsi:type="dcterms:W3CDTF">2018-11-01T14:48:11Z</dcterms:modified>
</cp:coreProperties>
</file>