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4040-686C-4ECE-BB86-B0823EAEE0C8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BEF9-A437-4D74-A3F2-149BDAA77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20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4040-686C-4ECE-BB86-B0823EAEE0C8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BEF9-A437-4D74-A3F2-149BDAA77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984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4040-686C-4ECE-BB86-B0823EAEE0C8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BEF9-A437-4D74-A3F2-149BDAA77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224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4040-686C-4ECE-BB86-B0823EAEE0C8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BEF9-A437-4D74-A3F2-149BDAA77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684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4040-686C-4ECE-BB86-B0823EAEE0C8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BEF9-A437-4D74-A3F2-149BDAA77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060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4040-686C-4ECE-BB86-B0823EAEE0C8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BEF9-A437-4D74-A3F2-149BDAA77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094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4040-686C-4ECE-BB86-B0823EAEE0C8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BEF9-A437-4D74-A3F2-149BDAA77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88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4040-686C-4ECE-BB86-B0823EAEE0C8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BEF9-A437-4D74-A3F2-149BDAA77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141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4040-686C-4ECE-BB86-B0823EAEE0C8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BEF9-A437-4D74-A3F2-149BDAA77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36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4040-686C-4ECE-BB86-B0823EAEE0C8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BEF9-A437-4D74-A3F2-149BDAA77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37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4040-686C-4ECE-BB86-B0823EAEE0C8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BEF9-A437-4D74-A3F2-149BDAA77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60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64040-686C-4ECE-BB86-B0823EAEE0C8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5BEF9-A437-4D74-A3F2-149BDAA77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80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crimination and democracy">
            <a:extLst>
              <a:ext uri="{FF2B5EF4-FFF2-40B4-BE49-F238E27FC236}">
                <a16:creationId xmlns:a16="http://schemas.microsoft.com/office/drawing/2014/main" id="{F90E9F9A-4304-4815-A0B1-8639AA47E1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22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crimination and democracy10">
            <a:extLst>
              <a:ext uri="{FF2B5EF4-FFF2-40B4-BE49-F238E27FC236}">
                <a16:creationId xmlns:a16="http://schemas.microsoft.com/office/drawing/2014/main" id="{A5448FAB-78A2-4E59-B1CA-9A0A97EF6F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38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crimination and democracy2">
            <a:extLst>
              <a:ext uri="{FF2B5EF4-FFF2-40B4-BE49-F238E27FC236}">
                <a16:creationId xmlns:a16="http://schemas.microsoft.com/office/drawing/2014/main" id="{B7192EA1-0802-4968-BFDB-5E030F01F3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17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crimination and democracy3">
            <a:extLst>
              <a:ext uri="{FF2B5EF4-FFF2-40B4-BE49-F238E27FC236}">
                <a16:creationId xmlns:a16="http://schemas.microsoft.com/office/drawing/2014/main" id="{5AE30435-285C-4DF0-9626-5A25A306E2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28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crimination and democracy4">
            <a:extLst>
              <a:ext uri="{FF2B5EF4-FFF2-40B4-BE49-F238E27FC236}">
                <a16:creationId xmlns:a16="http://schemas.microsoft.com/office/drawing/2014/main" id="{0D9757D2-318A-4E66-9C52-633DE6C936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30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crimination and democracy5">
            <a:extLst>
              <a:ext uri="{FF2B5EF4-FFF2-40B4-BE49-F238E27FC236}">
                <a16:creationId xmlns:a16="http://schemas.microsoft.com/office/drawing/2014/main" id="{E98D6FFD-A574-4699-8872-4752F9C2A1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9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crimination and democracy6">
            <a:extLst>
              <a:ext uri="{FF2B5EF4-FFF2-40B4-BE49-F238E27FC236}">
                <a16:creationId xmlns:a16="http://schemas.microsoft.com/office/drawing/2014/main" id="{34F56576-D875-44AB-B69F-CD49F6BCD8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2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crimination and democracy7">
            <a:extLst>
              <a:ext uri="{FF2B5EF4-FFF2-40B4-BE49-F238E27FC236}">
                <a16:creationId xmlns:a16="http://schemas.microsoft.com/office/drawing/2014/main" id="{0B6CB88E-EC9C-41C7-8348-FD859947D7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02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crimination and democracy8">
            <a:extLst>
              <a:ext uri="{FF2B5EF4-FFF2-40B4-BE49-F238E27FC236}">
                <a16:creationId xmlns:a16="http://schemas.microsoft.com/office/drawing/2014/main" id="{3A55753F-346C-427E-A08B-1637FF9D5D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76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crimination and democracy9">
            <a:extLst>
              <a:ext uri="{FF2B5EF4-FFF2-40B4-BE49-F238E27FC236}">
                <a16:creationId xmlns:a16="http://schemas.microsoft.com/office/drawing/2014/main" id="{C61F70ED-39BD-4798-90A2-FA18E826D5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68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On-screen Show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Aneela Mahmood</dc:creator>
  <cp:lastModifiedBy>Aneela Mahmood</cp:lastModifiedBy>
  <cp:revision>1</cp:revision>
  <dcterms:created xsi:type="dcterms:W3CDTF">2018-11-01T14:43:58Z</dcterms:created>
  <dcterms:modified xsi:type="dcterms:W3CDTF">2018-11-01T14:44:56Z</dcterms:modified>
</cp:coreProperties>
</file>