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D0C-38F5-4FB1-9581-910EECBDEC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740E-A03A-47D0-8429-F49713F49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61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D0C-38F5-4FB1-9581-910EECBDEC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740E-A03A-47D0-8429-F49713F49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13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D0C-38F5-4FB1-9581-910EECBDEC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740E-A03A-47D0-8429-F49713F49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615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D0C-38F5-4FB1-9581-910EECBDEC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740E-A03A-47D0-8429-F49713F49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20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D0C-38F5-4FB1-9581-910EECBDEC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740E-A03A-47D0-8429-F49713F49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75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D0C-38F5-4FB1-9581-910EECBDEC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740E-A03A-47D0-8429-F49713F49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00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D0C-38F5-4FB1-9581-910EECBDEC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740E-A03A-47D0-8429-F49713F49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7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D0C-38F5-4FB1-9581-910EECBDEC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740E-A03A-47D0-8429-F49713F49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668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D0C-38F5-4FB1-9581-910EECBDEC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740E-A03A-47D0-8429-F49713F49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803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D0C-38F5-4FB1-9581-910EECBDEC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740E-A03A-47D0-8429-F49713F49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11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D0C-38F5-4FB1-9581-910EECBDEC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740E-A03A-47D0-8429-F49713F49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33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8FD0C-38F5-4FB1-9581-910EECBDECD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B740E-A03A-47D0-8429-F49713F49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66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 activities">
            <a:extLst>
              <a:ext uri="{FF2B5EF4-FFF2-40B4-BE49-F238E27FC236}">
                <a16:creationId xmlns:a16="http://schemas.microsoft.com/office/drawing/2014/main" id="{1AEDF512-A012-40E0-9CDC-76F51D4ACE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99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 activities2">
            <a:extLst>
              <a:ext uri="{FF2B5EF4-FFF2-40B4-BE49-F238E27FC236}">
                <a16:creationId xmlns:a16="http://schemas.microsoft.com/office/drawing/2014/main" id="{111DC64F-2FCC-494E-B146-474E8F3F87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22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 activities3">
            <a:extLst>
              <a:ext uri="{FF2B5EF4-FFF2-40B4-BE49-F238E27FC236}">
                <a16:creationId xmlns:a16="http://schemas.microsoft.com/office/drawing/2014/main" id="{278BECCF-3CC3-4C44-859C-E4C44D5A63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38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 activities4">
            <a:extLst>
              <a:ext uri="{FF2B5EF4-FFF2-40B4-BE49-F238E27FC236}">
                <a16:creationId xmlns:a16="http://schemas.microsoft.com/office/drawing/2014/main" id="{421C73D8-03F8-4D3B-8F3A-FF83139F63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24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 activities5">
            <a:extLst>
              <a:ext uri="{FF2B5EF4-FFF2-40B4-BE49-F238E27FC236}">
                <a16:creationId xmlns:a16="http://schemas.microsoft.com/office/drawing/2014/main" id="{8A4BD1BE-A122-4A40-91C0-952BC0699E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00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 activities6">
            <a:extLst>
              <a:ext uri="{FF2B5EF4-FFF2-40B4-BE49-F238E27FC236}">
                <a16:creationId xmlns:a16="http://schemas.microsoft.com/office/drawing/2014/main" id="{E95A2AE9-535B-4BF4-8704-EF1A2D80E0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61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Aneela Mahmood</dc:creator>
  <cp:lastModifiedBy>Aneela Mahmood</cp:lastModifiedBy>
  <cp:revision>1</cp:revision>
  <dcterms:created xsi:type="dcterms:W3CDTF">2018-11-01T14:45:34Z</dcterms:created>
  <dcterms:modified xsi:type="dcterms:W3CDTF">2018-11-01T14:46:26Z</dcterms:modified>
</cp:coreProperties>
</file>