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1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1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27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2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36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9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00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8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0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6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72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029F4-B61C-4E8A-A654-5A81A58BCA65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163F4-9B2F-4585-AABD-B9D2384B9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">
            <a:extLst>
              <a:ext uri="{FF2B5EF4-FFF2-40B4-BE49-F238E27FC236}">
                <a16:creationId xmlns:a16="http://schemas.microsoft.com/office/drawing/2014/main" id="{F09ECE13-8C4C-4779-B9B4-F62E8CEB5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0">
            <a:extLst>
              <a:ext uri="{FF2B5EF4-FFF2-40B4-BE49-F238E27FC236}">
                <a16:creationId xmlns:a16="http://schemas.microsoft.com/office/drawing/2014/main" id="{B5852A32-5381-47B8-99D4-FE041AC1D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1">
            <a:extLst>
              <a:ext uri="{FF2B5EF4-FFF2-40B4-BE49-F238E27FC236}">
                <a16:creationId xmlns:a16="http://schemas.microsoft.com/office/drawing/2014/main" id="{A449E3D6-76D6-4C6D-BA13-238F64285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2">
            <a:extLst>
              <a:ext uri="{FF2B5EF4-FFF2-40B4-BE49-F238E27FC236}">
                <a16:creationId xmlns:a16="http://schemas.microsoft.com/office/drawing/2014/main" id="{07279552-2C48-4885-B268-6BC931C82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3">
            <a:extLst>
              <a:ext uri="{FF2B5EF4-FFF2-40B4-BE49-F238E27FC236}">
                <a16:creationId xmlns:a16="http://schemas.microsoft.com/office/drawing/2014/main" id="{101DBFC5-264A-480B-969C-CF7D4F17E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4">
            <a:extLst>
              <a:ext uri="{FF2B5EF4-FFF2-40B4-BE49-F238E27FC236}">
                <a16:creationId xmlns:a16="http://schemas.microsoft.com/office/drawing/2014/main" id="{4E048454-CC10-4941-9E5A-DAED415AE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4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15">
            <a:extLst>
              <a:ext uri="{FF2B5EF4-FFF2-40B4-BE49-F238E27FC236}">
                <a16:creationId xmlns:a16="http://schemas.microsoft.com/office/drawing/2014/main" id="{D640A55E-D49A-4BEE-B11A-8F1255524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2">
            <a:extLst>
              <a:ext uri="{FF2B5EF4-FFF2-40B4-BE49-F238E27FC236}">
                <a16:creationId xmlns:a16="http://schemas.microsoft.com/office/drawing/2014/main" id="{0DA9CF39-6921-4983-8E11-FB2E9E2DBB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2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3">
            <a:extLst>
              <a:ext uri="{FF2B5EF4-FFF2-40B4-BE49-F238E27FC236}">
                <a16:creationId xmlns:a16="http://schemas.microsoft.com/office/drawing/2014/main" id="{3E328E6C-C6FB-484F-BF56-4E98525CD3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0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4">
            <a:extLst>
              <a:ext uri="{FF2B5EF4-FFF2-40B4-BE49-F238E27FC236}">
                <a16:creationId xmlns:a16="http://schemas.microsoft.com/office/drawing/2014/main" id="{33A3E8A4-4910-4834-B6E7-86D1B0786C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5">
            <a:extLst>
              <a:ext uri="{FF2B5EF4-FFF2-40B4-BE49-F238E27FC236}">
                <a16:creationId xmlns:a16="http://schemas.microsoft.com/office/drawing/2014/main" id="{9CED981C-C363-48BE-918D-23781C370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4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6">
            <a:extLst>
              <a:ext uri="{FF2B5EF4-FFF2-40B4-BE49-F238E27FC236}">
                <a16:creationId xmlns:a16="http://schemas.microsoft.com/office/drawing/2014/main" id="{14368BC0-41F2-4711-B43E-3558DA912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2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7">
            <a:extLst>
              <a:ext uri="{FF2B5EF4-FFF2-40B4-BE49-F238E27FC236}">
                <a16:creationId xmlns:a16="http://schemas.microsoft.com/office/drawing/2014/main" id="{EE428079-84B2-4858-9440-0F742F150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3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8">
            <a:extLst>
              <a:ext uri="{FF2B5EF4-FFF2-40B4-BE49-F238E27FC236}">
                <a16:creationId xmlns:a16="http://schemas.microsoft.com/office/drawing/2014/main" id="{8B574312-F288-4C70-B7A7-53C134560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1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ocracy9">
            <a:extLst>
              <a:ext uri="{FF2B5EF4-FFF2-40B4-BE49-F238E27FC236}">
                <a16:creationId xmlns:a16="http://schemas.microsoft.com/office/drawing/2014/main" id="{21EF2FA7-A2DD-4B88-9165-213BFFE71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65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2018-11-01T14:30:42Z</dcterms:created>
  <dcterms:modified xsi:type="dcterms:W3CDTF">2018-11-01T14:31:57Z</dcterms:modified>
</cp:coreProperties>
</file>