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8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08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2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4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2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3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7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52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62037-964C-4EE8-870A-DC1933F92AE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189-64A9-4FC3-99BC-C5E1D33C7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9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">
            <a:extLst>
              <a:ext uri="{FF2B5EF4-FFF2-40B4-BE49-F238E27FC236}">
                <a16:creationId xmlns:a16="http://schemas.microsoft.com/office/drawing/2014/main" id="{C2410507-DCF9-415E-ABC3-BB09F5DD6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10">
            <a:extLst>
              <a:ext uri="{FF2B5EF4-FFF2-40B4-BE49-F238E27FC236}">
                <a16:creationId xmlns:a16="http://schemas.microsoft.com/office/drawing/2014/main" id="{7E2E970B-2425-48CB-8DA0-6BED31D80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3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11">
            <a:extLst>
              <a:ext uri="{FF2B5EF4-FFF2-40B4-BE49-F238E27FC236}">
                <a16:creationId xmlns:a16="http://schemas.microsoft.com/office/drawing/2014/main" id="{40821020-01C8-4733-8C63-1B5593ADE1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12">
            <a:extLst>
              <a:ext uri="{FF2B5EF4-FFF2-40B4-BE49-F238E27FC236}">
                <a16:creationId xmlns:a16="http://schemas.microsoft.com/office/drawing/2014/main" id="{36898CCE-34E8-4D0F-AA21-2E451C10E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13">
            <a:extLst>
              <a:ext uri="{FF2B5EF4-FFF2-40B4-BE49-F238E27FC236}">
                <a16:creationId xmlns:a16="http://schemas.microsoft.com/office/drawing/2014/main" id="{0FB13738-C0DC-4A8F-BCCB-9BD4A1BA4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3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2">
            <a:extLst>
              <a:ext uri="{FF2B5EF4-FFF2-40B4-BE49-F238E27FC236}">
                <a16:creationId xmlns:a16="http://schemas.microsoft.com/office/drawing/2014/main" id="{A81FD720-8426-47BA-8BE7-3736BFA66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2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3">
            <a:extLst>
              <a:ext uri="{FF2B5EF4-FFF2-40B4-BE49-F238E27FC236}">
                <a16:creationId xmlns:a16="http://schemas.microsoft.com/office/drawing/2014/main" id="{AEC4607A-3B33-44B8-B9FE-06DCE3DEF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4">
            <a:extLst>
              <a:ext uri="{FF2B5EF4-FFF2-40B4-BE49-F238E27FC236}">
                <a16:creationId xmlns:a16="http://schemas.microsoft.com/office/drawing/2014/main" id="{CF7D48D9-FC4B-42DA-A5D0-DEF75DC89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5">
            <a:extLst>
              <a:ext uri="{FF2B5EF4-FFF2-40B4-BE49-F238E27FC236}">
                <a16:creationId xmlns:a16="http://schemas.microsoft.com/office/drawing/2014/main" id="{3FB20936-021D-4618-8A97-33A33EE9D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3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6">
            <a:extLst>
              <a:ext uri="{FF2B5EF4-FFF2-40B4-BE49-F238E27FC236}">
                <a16:creationId xmlns:a16="http://schemas.microsoft.com/office/drawing/2014/main" id="{C3BBE817-3821-4A17-99B3-95804CEA7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6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7">
            <a:extLst>
              <a:ext uri="{FF2B5EF4-FFF2-40B4-BE49-F238E27FC236}">
                <a16:creationId xmlns:a16="http://schemas.microsoft.com/office/drawing/2014/main" id="{981BE6B5-2697-40C9-8988-C02144850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8">
            <a:extLst>
              <a:ext uri="{FF2B5EF4-FFF2-40B4-BE49-F238E27FC236}">
                <a16:creationId xmlns:a16="http://schemas.microsoft.com/office/drawing/2014/main" id="{195E50E2-E36F-4687-AE54-46A528F0F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6 Democracy Activities9">
            <a:extLst>
              <a:ext uri="{FF2B5EF4-FFF2-40B4-BE49-F238E27FC236}">
                <a16:creationId xmlns:a16="http://schemas.microsoft.com/office/drawing/2014/main" id="{79F00D29-9192-4D6B-BDF5-FE1F4F4A9C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5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2018-11-01T14:33:02Z</dcterms:created>
  <dcterms:modified xsi:type="dcterms:W3CDTF">2018-11-01T14:33:34Z</dcterms:modified>
</cp:coreProperties>
</file>