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7638-B9D4-4993-BCEF-3BE476A9231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DA51-356F-4BE8-98FE-30D159088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953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7638-B9D4-4993-BCEF-3BE476A9231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DA51-356F-4BE8-98FE-30D159088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96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7638-B9D4-4993-BCEF-3BE476A9231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DA51-356F-4BE8-98FE-30D159088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6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7638-B9D4-4993-BCEF-3BE476A9231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DA51-356F-4BE8-98FE-30D159088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87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7638-B9D4-4993-BCEF-3BE476A9231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DA51-356F-4BE8-98FE-30D159088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202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7638-B9D4-4993-BCEF-3BE476A9231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DA51-356F-4BE8-98FE-30D159088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33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7638-B9D4-4993-BCEF-3BE476A9231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DA51-356F-4BE8-98FE-30D159088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899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7638-B9D4-4993-BCEF-3BE476A9231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DA51-356F-4BE8-98FE-30D159088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50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7638-B9D4-4993-BCEF-3BE476A9231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DA51-356F-4BE8-98FE-30D159088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685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7638-B9D4-4993-BCEF-3BE476A9231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DA51-356F-4BE8-98FE-30D159088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49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7638-B9D4-4993-BCEF-3BE476A9231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4DA51-356F-4BE8-98FE-30D159088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66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C7638-B9D4-4993-BCEF-3BE476A92310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4DA51-356F-4BE8-98FE-30D159088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48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">
            <a:extLst>
              <a:ext uri="{FF2B5EF4-FFF2-40B4-BE49-F238E27FC236}">
                <a16:creationId xmlns:a16="http://schemas.microsoft.com/office/drawing/2014/main" id="{3A60C368-2CAF-4582-B132-F7DB2B29A0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79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10">
            <a:extLst>
              <a:ext uri="{FF2B5EF4-FFF2-40B4-BE49-F238E27FC236}">
                <a16:creationId xmlns:a16="http://schemas.microsoft.com/office/drawing/2014/main" id="{F7B8B874-9ED3-4158-A23B-69A2B9015D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76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11">
            <a:extLst>
              <a:ext uri="{FF2B5EF4-FFF2-40B4-BE49-F238E27FC236}">
                <a16:creationId xmlns:a16="http://schemas.microsoft.com/office/drawing/2014/main" id="{A889DADA-A215-45CC-AC57-EFEDFFD1AE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20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12">
            <a:extLst>
              <a:ext uri="{FF2B5EF4-FFF2-40B4-BE49-F238E27FC236}">
                <a16:creationId xmlns:a16="http://schemas.microsoft.com/office/drawing/2014/main" id="{5D76E7F0-9245-42CB-912A-9783188976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41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13">
            <a:extLst>
              <a:ext uri="{FF2B5EF4-FFF2-40B4-BE49-F238E27FC236}">
                <a16:creationId xmlns:a16="http://schemas.microsoft.com/office/drawing/2014/main" id="{0C0BD067-1F15-4BF9-AAFA-D4BA89871D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28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14">
            <a:extLst>
              <a:ext uri="{FF2B5EF4-FFF2-40B4-BE49-F238E27FC236}">
                <a16:creationId xmlns:a16="http://schemas.microsoft.com/office/drawing/2014/main" id="{E8EE4553-6592-4CD8-B453-5A806172D5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11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15">
            <a:extLst>
              <a:ext uri="{FF2B5EF4-FFF2-40B4-BE49-F238E27FC236}">
                <a16:creationId xmlns:a16="http://schemas.microsoft.com/office/drawing/2014/main" id="{43C9A3CF-9AA5-41E2-B334-A89D17D7F7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77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16">
            <a:extLst>
              <a:ext uri="{FF2B5EF4-FFF2-40B4-BE49-F238E27FC236}">
                <a16:creationId xmlns:a16="http://schemas.microsoft.com/office/drawing/2014/main" id="{563D0C2A-6CDC-47FB-A5F0-6CA60B256E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53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17">
            <a:extLst>
              <a:ext uri="{FF2B5EF4-FFF2-40B4-BE49-F238E27FC236}">
                <a16:creationId xmlns:a16="http://schemas.microsoft.com/office/drawing/2014/main" id="{2659495C-A37D-4D4B-834F-3D6D94A065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45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2">
            <a:extLst>
              <a:ext uri="{FF2B5EF4-FFF2-40B4-BE49-F238E27FC236}">
                <a16:creationId xmlns:a16="http://schemas.microsoft.com/office/drawing/2014/main" id="{A470B788-7368-4A63-9779-5E34A283C3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94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3">
            <a:extLst>
              <a:ext uri="{FF2B5EF4-FFF2-40B4-BE49-F238E27FC236}">
                <a16:creationId xmlns:a16="http://schemas.microsoft.com/office/drawing/2014/main" id="{5E7E874B-4BAF-4047-A086-C805B9A254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73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4">
            <a:extLst>
              <a:ext uri="{FF2B5EF4-FFF2-40B4-BE49-F238E27FC236}">
                <a16:creationId xmlns:a16="http://schemas.microsoft.com/office/drawing/2014/main" id="{317E60C6-8BE3-4241-B9B2-47FF3FFDDE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41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5">
            <a:extLst>
              <a:ext uri="{FF2B5EF4-FFF2-40B4-BE49-F238E27FC236}">
                <a16:creationId xmlns:a16="http://schemas.microsoft.com/office/drawing/2014/main" id="{A5DCF7DE-4A6E-4202-A2C4-4A51726581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50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6">
            <a:extLst>
              <a:ext uri="{FF2B5EF4-FFF2-40B4-BE49-F238E27FC236}">
                <a16:creationId xmlns:a16="http://schemas.microsoft.com/office/drawing/2014/main" id="{E349F87C-1CCC-4584-ACAC-00737919AD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64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7">
            <a:extLst>
              <a:ext uri="{FF2B5EF4-FFF2-40B4-BE49-F238E27FC236}">
                <a16:creationId xmlns:a16="http://schemas.microsoft.com/office/drawing/2014/main" id="{8A9AE2C2-5391-4391-A1F9-D4E396E0E4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91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8">
            <a:extLst>
              <a:ext uri="{FF2B5EF4-FFF2-40B4-BE49-F238E27FC236}">
                <a16:creationId xmlns:a16="http://schemas.microsoft.com/office/drawing/2014/main" id="{CFD995F0-A3E3-4A40-AEA0-726CB0D0BD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40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lerance9">
            <a:extLst>
              <a:ext uri="{FF2B5EF4-FFF2-40B4-BE49-F238E27FC236}">
                <a16:creationId xmlns:a16="http://schemas.microsoft.com/office/drawing/2014/main" id="{9BCC2C66-7EEC-4429-8982-65061D56C4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68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Aneela Mahmood</dc:creator>
  <cp:lastModifiedBy>Aneela Mahmood</cp:lastModifiedBy>
  <cp:revision>1</cp:revision>
  <dcterms:created xsi:type="dcterms:W3CDTF">2018-11-01T14:27:57Z</dcterms:created>
  <dcterms:modified xsi:type="dcterms:W3CDTF">2018-11-01T14:28:34Z</dcterms:modified>
</cp:coreProperties>
</file>