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6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5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4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87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0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2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1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2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3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1976-4823-4076-870B-6A9FEE721F39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5BC4-650B-4ED2-A8D9-58AECD3E4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5 Tolerance Activities">
            <a:extLst>
              <a:ext uri="{FF2B5EF4-FFF2-40B4-BE49-F238E27FC236}">
                <a16:creationId xmlns:a16="http://schemas.microsoft.com/office/drawing/2014/main" id="{66D74843-3684-40F0-BA76-62706145F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5 Tolerance Activities2">
            <a:extLst>
              <a:ext uri="{FF2B5EF4-FFF2-40B4-BE49-F238E27FC236}">
                <a16:creationId xmlns:a16="http://schemas.microsoft.com/office/drawing/2014/main" id="{422F0AD8-387E-463B-9807-5FD611CE2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Aneela Mahmood</dc:creator>
  <cp:lastModifiedBy>Aneela Mahmood</cp:lastModifiedBy>
  <cp:revision>1</cp:revision>
  <dcterms:created xsi:type="dcterms:W3CDTF">2018-11-01T14:28:58Z</dcterms:created>
  <dcterms:modified xsi:type="dcterms:W3CDTF">2018-11-01T14:29:22Z</dcterms:modified>
</cp:coreProperties>
</file>