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29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2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2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4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87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92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0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10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5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9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0EB5-DFD3-4408-B730-66DF5CC4890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ADAF-C4AF-4780-8F47-054A79FC81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4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">
            <a:extLst>
              <a:ext uri="{FF2B5EF4-FFF2-40B4-BE49-F238E27FC236}">
                <a16:creationId xmlns:a16="http://schemas.microsoft.com/office/drawing/2014/main" id="{C9CCAB22-90F5-4169-8D1A-E44E93439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3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10">
            <a:extLst>
              <a:ext uri="{FF2B5EF4-FFF2-40B4-BE49-F238E27FC236}">
                <a16:creationId xmlns:a16="http://schemas.microsoft.com/office/drawing/2014/main" id="{75B2D43E-4434-411A-87CE-866C8346E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28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11">
            <a:extLst>
              <a:ext uri="{FF2B5EF4-FFF2-40B4-BE49-F238E27FC236}">
                <a16:creationId xmlns:a16="http://schemas.microsoft.com/office/drawing/2014/main" id="{0E66C4BE-2E87-49A7-B6C0-ED7BEFDEF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9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2">
            <a:extLst>
              <a:ext uri="{FF2B5EF4-FFF2-40B4-BE49-F238E27FC236}">
                <a16:creationId xmlns:a16="http://schemas.microsoft.com/office/drawing/2014/main" id="{6370299B-FB94-40BE-A0E7-B157E118C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6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3">
            <a:extLst>
              <a:ext uri="{FF2B5EF4-FFF2-40B4-BE49-F238E27FC236}">
                <a16:creationId xmlns:a16="http://schemas.microsoft.com/office/drawing/2014/main" id="{D1E9F9B2-F85A-4F73-B880-9E7EFDF3D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4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4">
            <a:extLst>
              <a:ext uri="{FF2B5EF4-FFF2-40B4-BE49-F238E27FC236}">
                <a16:creationId xmlns:a16="http://schemas.microsoft.com/office/drawing/2014/main" id="{D2720D74-7485-4F86-A92B-42C18BD2B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2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5">
            <a:extLst>
              <a:ext uri="{FF2B5EF4-FFF2-40B4-BE49-F238E27FC236}">
                <a16:creationId xmlns:a16="http://schemas.microsoft.com/office/drawing/2014/main" id="{888137EE-919F-4101-A62E-DA2CE5395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6">
            <a:extLst>
              <a:ext uri="{FF2B5EF4-FFF2-40B4-BE49-F238E27FC236}">
                <a16:creationId xmlns:a16="http://schemas.microsoft.com/office/drawing/2014/main" id="{BDE19C48-059F-4BCC-8CA0-027F64068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8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7">
            <a:extLst>
              <a:ext uri="{FF2B5EF4-FFF2-40B4-BE49-F238E27FC236}">
                <a16:creationId xmlns:a16="http://schemas.microsoft.com/office/drawing/2014/main" id="{B889C5BF-B9B0-4078-896C-112922D3C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8">
            <a:extLst>
              <a:ext uri="{FF2B5EF4-FFF2-40B4-BE49-F238E27FC236}">
                <a16:creationId xmlns:a16="http://schemas.microsoft.com/office/drawing/2014/main" id="{85C2C662-B351-46E2-85AE-8AAD35E5A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4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reotyping9">
            <a:extLst>
              <a:ext uri="{FF2B5EF4-FFF2-40B4-BE49-F238E27FC236}">
                <a16:creationId xmlns:a16="http://schemas.microsoft.com/office/drawing/2014/main" id="{E5E924AC-89BF-4F3E-A33F-F127E41B1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2018-11-01T14:24:29Z</dcterms:created>
  <dcterms:modified xsi:type="dcterms:W3CDTF">2018-11-01T14:24:58Z</dcterms:modified>
</cp:coreProperties>
</file>