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8" r:id="rId3"/>
    <p:sldId id="259" r:id="rId4"/>
    <p:sldId id="260" r:id="rId5"/>
    <p:sldId id="261" r:id="rId6"/>
    <p:sldId id="262" r:id="rId7"/>
  </p:sldIdLst>
  <p:sldSz cx="9144000" cy="6858000" type="screen4x3"/>
  <p:notesSz cx="6858000" cy="9144000"/>
  <p:photoAlbum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144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56901E-20AC-4401-BBAE-498B746D2F4B}" type="datetimeFigureOut">
              <a:rPr lang="en-GB" smtClean="0"/>
              <a:t>01/11/2018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03B1C-B610-418A-932E-4C143B8F488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402766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56901E-20AC-4401-BBAE-498B746D2F4B}" type="datetimeFigureOut">
              <a:rPr lang="en-GB" smtClean="0"/>
              <a:t>01/11/2018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03B1C-B610-418A-932E-4C143B8F488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001516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56901E-20AC-4401-BBAE-498B746D2F4B}" type="datetimeFigureOut">
              <a:rPr lang="en-GB" smtClean="0"/>
              <a:t>01/11/2018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03B1C-B610-418A-932E-4C143B8F488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47590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56901E-20AC-4401-BBAE-498B746D2F4B}" type="datetimeFigureOut">
              <a:rPr lang="en-GB" smtClean="0"/>
              <a:t>01/11/2018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03B1C-B610-418A-932E-4C143B8F488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643066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56901E-20AC-4401-BBAE-498B746D2F4B}" type="datetimeFigureOut">
              <a:rPr lang="en-GB" smtClean="0"/>
              <a:t>01/11/2018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03B1C-B610-418A-932E-4C143B8F488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957654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56901E-20AC-4401-BBAE-498B746D2F4B}" type="datetimeFigureOut">
              <a:rPr lang="en-GB" smtClean="0"/>
              <a:t>01/11/2018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03B1C-B610-418A-932E-4C143B8F488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980633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56901E-20AC-4401-BBAE-498B746D2F4B}" type="datetimeFigureOut">
              <a:rPr lang="en-GB" smtClean="0"/>
              <a:t>01/11/2018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03B1C-B610-418A-932E-4C143B8F488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26632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56901E-20AC-4401-BBAE-498B746D2F4B}" type="datetimeFigureOut">
              <a:rPr lang="en-GB" smtClean="0"/>
              <a:t>01/11/2018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03B1C-B610-418A-932E-4C143B8F488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007446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56901E-20AC-4401-BBAE-498B746D2F4B}" type="datetimeFigureOut">
              <a:rPr lang="en-GB" smtClean="0"/>
              <a:t>01/11/2018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03B1C-B610-418A-932E-4C143B8F488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01493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56901E-20AC-4401-BBAE-498B746D2F4B}" type="datetimeFigureOut">
              <a:rPr lang="en-GB" smtClean="0"/>
              <a:t>01/11/2018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03B1C-B610-418A-932E-4C143B8F488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742713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56901E-20AC-4401-BBAE-498B746D2F4B}" type="datetimeFigureOut">
              <a:rPr lang="en-GB" smtClean="0"/>
              <a:t>01/11/2018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03B1C-B610-418A-932E-4C143B8F488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280370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56901E-20AC-4401-BBAE-498B746D2F4B}" type="datetimeFigureOut">
              <a:rPr lang="en-GB" smtClean="0"/>
              <a:t>01/11/2018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203B1C-B610-418A-932E-4C143B8F488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586478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esson 4 Stereotyping Activities">
            <a:extLst>
              <a:ext uri="{FF2B5EF4-FFF2-40B4-BE49-F238E27FC236}">
                <a16:creationId xmlns:a16="http://schemas.microsoft.com/office/drawing/2014/main" id="{88C308C6-F81E-490E-B4B4-69211C508E7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47990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esson 4 Stereotyping Activities2">
            <a:extLst>
              <a:ext uri="{FF2B5EF4-FFF2-40B4-BE49-F238E27FC236}">
                <a16:creationId xmlns:a16="http://schemas.microsoft.com/office/drawing/2014/main" id="{3F44DA4F-A224-46E5-A342-0214676F8BD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05038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esson 4 Stereotyping Activities3">
            <a:extLst>
              <a:ext uri="{FF2B5EF4-FFF2-40B4-BE49-F238E27FC236}">
                <a16:creationId xmlns:a16="http://schemas.microsoft.com/office/drawing/2014/main" id="{D11EF666-EC92-4745-BB8D-70F7F406D85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8165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esson 4 Stereotyping Activities4">
            <a:extLst>
              <a:ext uri="{FF2B5EF4-FFF2-40B4-BE49-F238E27FC236}">
                <a16:creationId xmlns:a16="http://schemas.microsoft.com/office/drawing/2014/main" id="{64E15F64-2168-43C2-9AE5-B7F2E0B6055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5310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esson 4 Stereotyping Activities5">
            <a:extLst>
              <a:ext uri="{FF2B5EF4-FFF2-40B4-BE49-F238E27FC236}">
                <a16:creationId xmlns:a16="http://schemas.microsoft.com/office/drawing/2014/main" id="{F3D94D8B-C344-4E42-B667-20C047D09B3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10843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esson 4 Stereotyping Activities6">
            <a:extLst>
              <a:ext uri="{FF2B5EF4-FFF2-40B4-BE49-F238E27FC236}">
                <a16:creationId xmlns:a16="http://schemas.microsoft.com/office/drawing/2014/main" id="{2C410DDA-DED8-4F44-9034-B54FB7C2E1E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870016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0</Words>
  <Application>Microsoft Office PowerPoint</Application>
  <PresentationFormat>On-screen Show (4:3)</PresentationFormat>
  <Paragraphs>0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0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Aneela Mahmood</dc:creator>
  <cp:lastModifiedBy>Aneela Mahmood</cp:lastModifiedBy>
  <cp:revision>1</cp:revision>
  <dcterms:created xsi:type="dcterms:W3CDTF">2018-11-01T14:25:33Z</dcterms:created>
  <dcterms:modified xsi:type="dcterms:W3CDTF">2018-11-01T14:26:00Z</dcterms:modified>
</cp:coreProperties>
</file>