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35A2-7FFF-4246-A224-9E8B67725AF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09F9-626C-4D50-A1D4-EA49F8723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620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35A2-7FFF-4246-A224-9E8B67725AF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09F9-626C-4D50-A1D4-EA49F8723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029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35A2-7FFF-4246-A224-9E8B67725AF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09F9-626C-4D50-A1D4-EA49F8723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050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35A2-7FFF-4246-A224-9E8B67725AF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09F9-626C-4D50-A1D4-EA49F8723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73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35A2-7FFF-4246-A224-9E8B67725AF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09F9-626C-4D50-A1D4-EA49F8723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24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35A2-7FFF-4246-A224-9E8B67725AF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09F9-626C-4D50-A1D4-EA49F8723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235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35A2-7FFF-4246-A224-9E8B67725AF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09F9-626C-4D50-A1D4-EA49F8723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437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35A2-7FFF-4246-A224-9E8B67725AF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09F9-626C-4D50-A1D4-EA49F8723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47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35A2-7FFF-4246-A224-9E8B67725AF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09F9-626C-4D50-A1D4-EA49F8723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051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35A2-7FFF-4246-A224-9E8B67725AF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09F9-626C-4D50-A1D4-EA49F8723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941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35A2-7FFF-4246-A224-9E8B67725AF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09F9-626C-4D50-A1D4-EA49F8723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25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935A2-7FFF-4246-A224-9E8B67725AF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609F9-626C-4D50-A1D4-EA49F8723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13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">
            <a:extLst>
              <a:ext uri="{FF2B5EF4-FFF2-40B4-BE49-F238E27FC236}">
                <a16:creationId xmlns:a16="http://schemas.microsoft.com/office/drawing/2014/main" id="{1BCCC465-CD03-4267-92C5-2F085AD19C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60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10">
            <a:extLst>
              <a:ext uri="{FF2B5EF4-FFF2-40B4-BE49-F238E27FC236}">
                <a16:creationId xmlns:a16="http://schemas.microsoft.com/office/drawing/2014/main" id="{E02084FE-6E41-4B70-8C4A-63E520E209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8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11">
            <a:extLst>
              <a:ext uri="{FF2B5EF4-FFF2-40B4-BE49-F238E27FC236}">
                <a16:creationId xmlns:a16="http://schemas.microsoft.com/office/drawing/2014/main" id="{52504224-4526-480D-941A-734AD4A5BF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7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12">
            <a:extLst>
              <a:ext uri="{FF2B5EF4-FFF2-40B4-BE49-F238E27FC236}">
                <a16:creationId xmlns:a16="http://schemas.microsoft.com/office/drawing/2014/main" id="{8226DBA8-7FA4-4D82-8503-E249F71E7A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9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13">
            <a:extLst>
              <a:ext uri="{FF2B5EF4-FFF2-40B4-BE49-F238E27FC236}">
                <a16:creationId xmlns:a16="http://schemas.microsoft.com/office/drawing/2014/main" id="{CFA3CB84-481B-4412-A93E-5EC9BEEEA3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01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2">
            <a:extLst>
              <a:ext uri="{FF2B5EF4-FFF2-40B4-BE49-F238E27FC236}">
                <a16:creationId xmlns:a16="http://schemas.microsoft.com/office/drawing/2014/main" id="{C97570D9-B085-404C-881C-84E0498AE8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0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3">
            <a:extLst>
              <a:ext uri="{FF2B5EF4-FFF2-40B4-BE49-F238E27FC236}">
                <a16:creationId xmlns:a16="http://schemas.microsoft.com/office/drawing/2014/main" id="{E0271900-77CC-4AAE-B835-E79CCEFD1C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96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4">
            <a:extLst>
              <a:ext uri="{FF2B5EF4-FFF2-40B4-BE49-F238E27FC236}">
                <a16:creationId xmlns:a16="http://schemas.microsoft.com/office/drawing/2014/main" id="{433C031A-8B34-44D3-AFA8-2FEF30042F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0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5">
            <a:extLst>
              <a:ext uri="{FF2B5EF4-FFF2-40B4-BE49-F238E27FC236}">
                <a16:creationId xmlns:a16="http://schemas.microsoft.com/office/drawing/2014/main" id="{32B31621-C888-4190-87A2-5D3A3AB751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79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6">
            <a:extLst>
              <a:ext uri="{FF2B5EF4-FFF2-40B4-BE49-F238E27FC236}">
                <a16:creationId xmlns:a16="http://schemas.microsoft.com/office/drawing/2014/main" id="{08935DD9-6D24-431B-B1FF-FC10837BCE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6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7">
            <a:extLst>
              <a:ext uri="{FF2B5EF4-FFF2-40B4-BE49-F238E27FC236}">
                <a16:creationId xmlns:a16="http://schemas.microsoft.com/office/drawing/2014/main" id="{ECF44F64-C80A-4DD9-905A-BC3FA1C070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5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8">
            <a:extLst>
              <a:ext uri="{FF2B5EF4-FFF2-40B4-BE49-F238E27FC236}">
                <a16:creationId xmlns:a16="http://schemas.microsoft.com/office/drawing/2014/main" id="{B0CD215B-35C7-442C-80C5-E090213816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47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9">
            <a:extLst>
              <a:ext uri="{FF2B5EF4-FFF2-40B4-BE49-F238E27FC236}">
                <a16:creationId xmlns:a16="http://schemas.microsoft.com/office/drawing/2014/main" id="{DA2AAD72-4A35-41EA-A024-5B2296E3A0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41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Aneela Mahmood</dc:creator>
  <cp:lastModifiedBy>Aneela Mahmood</cp:lastModifiedBy>
  <cp:revision>1</cp:revision>
  <dcterms:created xsi:type="dcterms:W3CDTF">2018-11-01T14:21:14Z</dcterms:created>
  <dcterms:modified xsi:type="dcterms:W3CDTF">2018-11-01T14:22:06Z</dcterms:modified>
</cp:coreProperties>
</file>