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03C9-2324-4F51-8271-B957D6816F9A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4DF5-5725-4089-8E5B-4634D6B7E6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14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03C9-2324-4F51-8271-B957D6816F9A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4DF5-5725-4089-8E5B-4634D6B7E6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69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03C9-2324-4F51-8271-B957D6816F9A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4DF5-5725-4089-8E5B-4634D6B7E6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26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03C9-2324-4F51-8271-B957D6816F9A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4DF5-5725-4089-8E5B-4634D6B7E6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03C9-2324-4F51-8271-B957D6816F9A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4DF5-5725-4089-8E5B-4634D6B7E6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917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03C9-2324-4F51-8271-B957D6816F9A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4DF5-5725-4089-8E5B-4634D6B7E6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683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03C9-2324-4F51-8271-B957D6816F9A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4DF5-5725-4089-8E5B-4634D6B7E6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363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03C9-2324-4F51-8271-B957D6816F9A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4DF5-5725-4089-8E5B-4634D6B7E6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63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03C9-2324-4F51-8271-B957D6816F9A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4DF5-5725-4089-8E5B-4634D6B7E6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776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03C9-2324-4F51-8271-B957D6816F9A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4DF5-5725-4089-8E5B-4634D6B7E6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793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03C9-2324-4F51-8271-B957D6816F9A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4DF5-5725-4089-8E5B-4634D6B7E6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115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603C9-2324-4F51-8271-B957D6816F9A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D4DF5-5725-4089-8E5B-4634D6B7E6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1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 Activities">
            <a:extLst>
              <a:ext uri="{FF2B5EF4-FFF2-40B4-BE49-F238E27FC236}">
                <a16:creationId xmlns:a16="http://schemas.microsoft.com/office/drawing/2014/main" id="{16299C0B-00A4-44C4-B1A1-8203ED0AF8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68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 Activities2">
            <a:extLst>
              <a:ext uri="{FF2B5EF4-FFF2-40B4-BE49-F238E27FC236}">
                <a16:creationId xmlns:a16="http://schemas.microsoft.com/office/drawing/2014/main" id="{C843D038-8D07-423C-9118-CC38E7C110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55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 Activities3">
            <a:extLst>
              <a:ext uri="{FF2B5EF4-FFF2-40B4-BE49-F238E27FC236}">
                <a16:creationId xmlns:a16="http://schemas.microsoft.com/office/drawing/2014/main" id="{96CA42A7-82CC-44F2-8B50-117F447E5B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28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 Activities4">
            <a:extLst>
              <a:ext uri="{FF2B5EF4-FFF2-40B4-BE49-F238E27FC236}">
                <a16:creationId xmlns:a16="http://schemas.microsoft.com/office/drawing/2014/main" id="{0A29D89C-8F52-4E7C-837E-97620EA5B1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92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 Activities5">
            <a:extLst>
              <a:ext uri="{FF2B5EF4-FFF2-40B4-BE49-F238E27FC236}">
                <a16:creationId xmlns:a16="http://schemas.microsoft.com/office/drawing/2014/main" id="{8BC1E121-8423-45D6-8365-ABCF2E14D3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1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3 Bullying Activities6">
            <a:extLst>
              <a:ext uri="{FF2B5EF4-FFF2-40B4-BE49-F238E27FC236}">
                <a16:creationId xmlns:a16="http://schemas.microsoft.com/office/drawing/2014/main" id="{E6A4E679-F69E-4C3B-948D-E23916ECC0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68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Aneela Mahmood</dc:creator>
  <cp:lastModifiedBy>Aneela Mahmood</cp:lastModifiedBy>
  <cp:revision>1</cp:revision>
  <dcterms:created xsi:type="dcterms:W3CDTF">2018-11-01T14:22:44Z</dcterms:created>
  <dcterms:modified xsi:type="dcterms:W3CDTF">2018-11-01T14:23:24Z</dcterms:modified>
</cp:coreProperties>
</file>