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2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7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4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8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49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9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5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2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6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1C7D-6958-45C3-AC41-79D9DF0CACE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2876-11FB-4B2B-8AD5-3CE2B7E0B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6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">
            <a:extLst>
              <a:ext uri="{FF2B5EF4-FFF2-40B4-BE49-F238E27FC236}">
                <a16:creationId xmlns:a16="http://schemas.microsoft.com/office/drawing/2014/main" id="{74BA728D-C03F-4867-83AB-746C94350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2">
            <a:extLst>
              <a:ext uri="{FF2B5EF4-FFF2-40B4-BE49-F238E27FC236}">
                <a16:creationId xmlns:a16="http://schemas.microsoft.com/office/drawing/2014/main" id="{2F92A438-19B7-40F0-BB64-1FD9B323B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3">
            <a:extLst>
              <a:ext uri="{FF2B5EF4-FFF2-40B4-BE49-F238E27FC236}">
                <a16:creationId xmlns:a16="http://schemas.microsoft.com/office/drawing/2014/main" id="{374042E1-C53C-46F9-9725-ECCA594EA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4">
            <a:extLst>
              <a:ext uri="{FF2B5EF4-FFF2-40B4-BE49-F238E27FC236}">
                <a16:creationId xmlns:a16="http://schemas.microsoft.com/office/drawing/2014/main" id="{D8F46418-40CE-4827-BD5F-D38F94F37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2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5">
            <a:extLst>
              <a:ext uri="{FF2B5EF4-FFF2-40B4-BE49-F238E27FC236}">
                <a16:creationId xmlns:a16="http://schemas.microsoft.com/office/drawing/2014/main" id="{3DA9EE19-490C-434F-802A-9DF65F8EE1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7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2 Diversity in the UK Activities6">
            <a:extLst>
              <a:ext uri="{FF2B5EF4-FFF2-40B4-BE49-F238E27FC236}">
                <a16:creationId xmlns:a16="http://schemas.microsoft.com/office/drawing/2014/main" id="{2BB98EF9-7ACA-4CD3-AEF1-525EDC8A5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Aneela Mahmood</dc:creator>
  <cp:lastModifiedBy>Aneela Mahmood</cp:lastModifiedBy>
  <cp:revision>1</cp:revision>
  <dcterms:created xsi:type="dcterms:W3CDTF">2018-11-01T14:15:34Z</dcterms:created>
  <dcterms:modified xsi:type="dcterms:W3CDTF">2018-11-01T14:16:17Z</dcterms:modified>
</cp:coreProperties>
</file>