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01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74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41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0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33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43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12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19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34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89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5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1AEAD-8B70-4A8C-A93E-2B2E6BB7413D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1BF26-40D9-46CB-9EE1-E2994BDC6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5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ial campaigning">
            <a:extLst>
              <a:ext uri="{FF2B5EF4-FFF2-40B4-BE49-F238E27FC236}">
                <a16:creationId xmlns:a16="http://schemas.microsoft.com/office/drawing/2014/main" id="{531A1776-9756-4641-8470-09D8B1B19D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59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ial campaigning2">
            <a:extLst>
              <a:ext uri="{FF2B5EF4-FFF2-40B4-BE49-F238E27FC236}">
                <a16:creationId xmlns:a16="http://schemas.microsoft.com/office/drawing/2014/main" id="{D48D9297-83CF-4E8C-9BAF-B0AE00446C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ial campaigning3">
            <a:extLst>
              <a:ext uri="{FF2B5EF4-FFF2-40B4-BE49-F238E27FC236}">
                <a16:creationId xmlns:a16="http://schemas.microsoft.com/office/drawing/2014/main" id="{48053B2C-AB9D-4757-8038-EEB6AEA568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62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ial campaigning4">
            <a:extLst>
              <a:ext uri="{FF2B5EF4-FFF2-40B4-BE49-F238E27FC236}">
                <a16:creationId xmlns:a16="http://schemas.microsoft.com/office/drawing/2014/main" id="{10B6F6F5-2ACE-4166-80D0-C0B76EDFC9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6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ial campaigning5">
            <a:extLst>
              <a:ext uri="{FF2B5EF4-FFF2-40B4-BE49-F238E27FC236}">
                <a16:creationId xmlns:a16="http://schemas.microsoft.com/office/drawing/2014/main" id="{DCB1A0CF-94D7-4C2B-A8A0-B5B2B13713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5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ial campaigning6">
            <a:extLst>
              <a:ext uri="{FF2B5EF4-FFF2-40B4-BE49-F238E27FC236}">
                <a16:creationId xmlns:a16="http://schemas.microsoft.com/office/drawing/2014/main" id="{0F9EBDB5-B405-491C-843B-31FD8F530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34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ial campaigning7">
            <a:extLst>
              <a:ext uri="{FF2B5EF4-FFF2-40B4-BE49-F238E27FC236}">
                <a16:creationId xmlns:a16="http://schemas.microsoft.com/office/drawing/2014/main" id="{6618EDD4-4A38-41D7-93C7-B9EDD2827B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49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cial campaigning8">
            <a:extLst>
              <a:ext uri="{FF2B5EF4-FFF2-40B4-BE49-F238E27FC236}">
                <a16:creationId xmlns:a16="http://schemas.microsoft.com/office/drawing/2014/main" id="{A20BCBB8-7159-41DE-8FA4-FF4BF4369B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16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Aneela Mahmood</dc:creator>
  <cp:lastModifiedBy>Aneela Mahmood</cp:lastModifiedBy>
  <cp:revision>1</cp:revision>
  <dcterms:created xsi:type="dcterms:W3CDTF">2018-11-01T14:52:22Z</dcterms:created>
  <dcterms:modified xsi:type="dcterms:W3CDTF">2018-11-01T14:53:14Z</dcterms:modified>
</cp:coreProperties>
</file>