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3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4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2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5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1037-5121-4069-8D30-256A6716F0F6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7449-F28E-4C33-B789-423B39FC2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7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">
            <a:extLst>
              <a:ext uri="{FF2B5EF4-FFF2-40B4-BE49-F238E27FC236}">
                <a16:creationId xmlns:a16="http://schemas.microsoft.com/office/drawing/2014/main" id="{446A7683-DD2B-4406-87D1-E80814742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2">
            <a:extLst>
              <a:ext uri="{FF2B5EF4-FFF2-40B4-BE49-F238E27FC236}">
                <a16:creationId xmlns:a16="http://schemas.microsoft.com/office/drawing/2014/main" id="{D7A7A2A4-FDAF-42EB-A6FB-3FFE380CE7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3">
            <a:extLst>
              <a:ext uri="{FF2B5EF4-FFF2-40B4-BE49-F238E27FC236}">
                <a16:creationId xmlns:a16="http://schemas.microsoft.com/office/drawing/2014/main" id="{20B23F69-379A-4729-9357-127B86242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4">
            <a:extLst>
              <a:ext uri="{FF2B5EF4-FFF2-40B4-BE49-F238E27FC236}">
                <a16:creationId xmlns:a16="http://schemas.microsoft.com/office/drawing/2014/main" id="{5C06301F-65C7-4157-8C36-5BF00BC5A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5">
            <a:extLst>
              <a:ext uri="{FF2B5EF4-FFF2-40B4-BE49-F238E27FC236}">
                <a16:creationId xmlns:a16="http://schemas.microsoft.com/office/drawing/2014/main" id="{280AB8E6-202C-42C8-8EF6-2C5B4BE7A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0 Social campaigning Activities6">
            <a:extLst>
              <a:ext uri="{FF2B5EF4-FFF2-40B4-BE49-F238E27FC236}">
                <a16:creationId xmlns:a16="http://schemas.microsoft.com/office/drawing/2014/main" id="{03EF282D-AFB1-47BA-9BB6-F5F3FC0BB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Aneela Mahmood</dc:creator>
  <cp:lastModifiedBy>Aneela Mahmood</cp:lastModifiedBy>
  <cp:revision>1</cp:revision>
  <dcterms:created xsi:type="dcterms:W3CDTF">2018-11-01T14:53:56Z</dcterms:created>
  <dcterms:modified xsi:type="dcterms:W3CDTF">2018-11-01T14:54:25Z</dcterms:modified>
</cp:coreProperties>
</file>