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7E2A-A225-4ABD-90D2-3BBDE90E5E8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7188-9715-4F1F-83C0-7A90B4EC8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07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7E2A-A225-4ABD-90D2-3BBDE90E5E8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7188-9715-4F1F-83C0-7A90B4EC8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23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7E2A-A225-4ABD-90D2-3BBDE90E5E8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7188-9715-4F1F-83C0-7A90B4EC8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34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7E2A-A225-4ABD-90D2-3BBDE90E5E8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7188-9715-4F1F-83C0-7A90B4EC8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9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7E2A-A225-4ABD-90D2-3BBDE90E5E8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7188-9715-4F1F-83C0-7A90B4EC8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056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7E2A-A225-4ABD-90D2-3BBDE90E5E8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7188-9715-4F1F-83C0-7A90B4EC8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07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7E2A-A225-4ABD-90D2-3BBDE90E5E8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7188-9715-4F1F-83C0-7A90B4EC8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697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7E2A-A225-4ABD-90D2-3BBDE90E5E8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7188-9715-4F1F-83C0-7A90B4EC8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515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7E2A-A225-4ABD-90D2-3BBDE90E5E8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7188-9715-4F1F-83C0-7A90B4EC8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09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7E2A-A225-4ABD-90D2-3BBDE90E5E8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7188-9715-4F1F-83C0-7A90B4EC8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1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57E2A-A225-4ABD-90D2-3BBDE90E5E8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7188-9715-4F1F-83C0-7A90B4EC8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80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57E2A-A225-4ABD-90D2-3BBDE90E5E8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07188-9715-4F1F-83C0-7A90B4EC8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2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">
            <a:extLst>
              <a:ext uri="{FF2B5EF4-FFF2-40B4-BE49-F238E27FC236}">
                <a16:creationId xmlns:a16="http://schemas.microsoft.com/office/drawing/2014/main" id="{E783FE11-8C88-4C83-8F0B-A9CCC23E48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90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10">
            <a:extLst>
              <a:ext uri="{FF2B5EF4-FFF2-40B4-BE49-F238E27FC236}">
                <a16:creationId xmlns:a16="http://schemas.microsoft.com/office/drawing/2014/main" id="{CB70FF86-43CE-476B-AFCE-964B5309E4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95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11">
            <a:extLst>
              <a:ext uri="{FF2B5EF4-FFF2-40B4-BE49-F238E27FC236}">
                <a16:creationId xmlns:a16="http://schemas.microsoft.com/office/drawing/2014/main" id="{1807BBEC-4B7E-4000-9217-0FA11CBCC2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46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12">
            <a:extLst>
              <a:ext uri="{FF2B5EF4-FFF2-40B4-BE49-F238E27FC236}">
                <a16:creationId xmlns:a16="http://schemas.microsoft.com/office/drawing/2014/main" id="{7D267532-32FF-4B4B-99C1-2ED7D8B5EC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1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13">
            <a:extLst>
              <a:ext uri="{FF2B5EF4-FFF2-40B4-BE49-F238E27FC236}">
                <a16:creationId xmlns:a16="http://schemas.microsoft.com/office/drawing/2014/main" id="{DA0670BB-6398-40B3-A5FD-65AB94F611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15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14">
            <a:extLst>
              <a:ext uri="{FF2B5EF4-FFF2-40B4-BE49-F238E27FC236}">
                <a16:creationId xmlns:a16="http://schemas.microsoft.com/office/drawing/2014/main" id="{E16C9D1D-5278-4348-BB2D-2FD213FE6E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84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15">
            <a:extLst>
              <a:ext uri="{FF2B5EF4-FFF2-40B4-BE49-F238E27FC236}">
                <a16:creationId xmlns:a16="http://schemas.microsoft.com/office/drawing/2014/main" id="{40DEB065-42E0-41B0-BF9D-BEA41EA00F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99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2">
            <a:extLst>
              <a:ext uri="{FF2B5EF4-FFF2-40B4-BE49-F238E27FC236}">
                <a16:creationId xmlns:a16="http://schemas.microsoft.com/office/drawing/2014/main" id="{441B1C2C-5848-493D-B293-F7290D6F32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40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3">
            <a:extLst>
              <a:ext uri="{FF2B5EF4-FFF2-40B4-BE49-F238E27FC236}">
                <a16:creationId xmlns:a16="http://schemas.microsoft.com/office/drawing/2014/main" id="{9059255F-6D7E-4CD3-9102-5AE1E6F49C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30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4">
            <a:extLst>
              <a:ext uri="{FF2B5EF4-FFF2-40B4-BE49-F238E27FC236}">
                <a16:creationId xmlns:a16="http://schemas.microsoft.com/office/drawing/2014/main" id="{2F9F636C-86E8-492A-9EA4-003B46BAAF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9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5">
            <a:extLst>
              <a:ext uri="{FF2B5EF4-FFF2-40B4-BE49-F238E27FC236}">
                <a16:creationId xmlns:a16="http://schemas.microsoft.com/office/drawing/2014/main" id="{6D308F31-4D4D-48E5-936D-C544394F1C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76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6">
            <a:extLst>
              <a:ext uri="{FF2B5EF4-FFF2-40B4-BE49-F238E27FC236}">
                <a16:creationId xmlns:a16="http://schemas.microsoft.com/office/drawing/2014/main" id="{C77A4EEF-FBB8-4534-B861-1F5D271A2F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82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7">
            <a:extLst>
              <a:ext uri="{FF2B5EF4-FFF2-40B4-BE49-F238E27FC236}">
                <a16:creationId xmlns:a16="http://schemas.microsoft.com/office/drawing/2014/main" id="{523B3B8F-889D-4473-84DA-C96C1B4D14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54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8">
            <a:extLst>
              <a:ext uri="{FF2B5EF4-FFF2-40B4-BE49-F238E27FC236}">
                <a16:creationId xmlns:a16="http://schemas.microsoft.com/office/drawing/2014/main" id="{B61D64D2-0000-45CD-B27E-28AFB3DC7B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8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sson 1 My Identity9">
            <a:extLst>
              <a:ext uri="{FF2B5EF4-FFF2-40B4-BE49-F238E27FC236}">
                <a16:creationId xmlns:a16="http://schemas.microsoft.com/office/drawing/2014/main" id="{4A0FC8AB-94E2-470B-9BF5-12E73267F1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64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Aneela Mahmood</dc:creator>
  <cp:lastModifiedBy>Aneela Mahmood</cp:lastModifiedBy>
  <cp:revision>1</cp:revision>
  <dcterms:created xsi:type="dcterms:W3CDTF">2018-11-01T14:18:09Z</dcterms:created>
  <dcterms:modified xsi:type="dcterms:W3CDTF">2018-11-01T14:19:05Z</dcterms:modified>
</cp:coreProperties>
</file>