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2BE6-3D24-485C-8557-AED0C3B5BC5B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6BD3-2E2D-4B8E-864D-308383232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05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2BE6-3D24-485C-8557-AED0C3B5BC5B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6BD3-2E2D-4B8E-864D-308383232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95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2BE6-3D24-485C-8557-AED0C3B5BC5B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6BD3-2E2D-4B8E-864D-308383232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37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2BE6-3D24-485C-8557-AED0C3B5BC5B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6BD3-2E2D-4B8E-864D-308383232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28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2BE6-3D24-485C-8557-AED0C3B5BC5B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6BD3-2E2D-4B8E-864D-308383232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78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2BE6-3D24-485C-8557-AED0C3B5BC5B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6BD3-2E2D-4B8E-864D-308383232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84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2BE6-3D24-485C-8557-AED0C3B5BC5B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6BD3-2E2D-4B8E-864D-308383232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38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2BE6-3D24-485C-8557-AED0C3B5BC5B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6BD3-2E2D-4B8E-864D-308383232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0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2BE6-3D24-485C-8557-AED0C3B5BC5B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6BD3-2E2D-4B8E-864D-308383232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35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2BE6-3D24-485C-8557-AED0C3B5BC5B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6BD3-2E2D-4B8E-864D-308383232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66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2BE6-3D24-485C-8557-AED0C3B5BC5B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6BD3-2E2D-4B8E-864D-308383232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04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82BE6-3D24-485C-8557-AED0C3B5BC5B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D6BD3-2E2D-4B8E-864D-308383232E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12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sson 1 My Identity Activities">
            <a:extLst>
              <a:ext uri="{FF2B5EF4-FFF2-40B4-BE49-F238E27FC236}">
                <a16:creationId xmlns:a16="http://schemas.microsoft.com/office/drawing/2014/main" id="{0E6D8865-3EF6-4574-98A0-5CE271E303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7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sson 1 My Identity Activities2">
            <a:extLst>
              <a:ext uri="{FF2B5EF4-FFF2-40B4-BE49-F238E27FC236}">
                <a16:creationId xmlns:a16="http://schemas.microsoft.com/office/drawing/2014/main" id="{E110CA2A-4DDF-437A-A16D-7EA2CF5B8E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12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sson 1 My Identity Activities3">
            <a:extLst>
              <a:ext uri="{FF2B5EF4-FFF2-40B4-BE49-F238E27FC236}">
                <a16:creationId xmlns:a16="http://schemas.microsoft.com/office/drawing/2014/main" id="{B68C78B0-008B-49C1-96E4-0852793C47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23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Aneela Mahmood</dc:creator>
  <cp:lastModifiedBy>Aneela Mahmood</cp:lastModifiedBy>
  <cp:revision>1</cp:revision>
  <dcterms:created xsi:type="dcterms:W3CDTF">2018-11-01T14:19:37Z</dcterms:created>
  <dcterms:modified xsi:type="dcterms:W3CDTF">2018-11-01T14:20:12Z</dcterms:modified>
</cp:coreProperties>
</file>