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6"/>
  </p:notesMasterIdLst>
  <p:sldIdLst>
    <p:sldId id="785" r:id="rId2"/>
    <p:sldId id="786" r:id="rId3"/>
    <p:sldId id="809" r:id="rId4"/>
    <p:sldId id="810" r:id="rId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99D1"/>
    <a:srgbClr val="3076A4"/>
    <a:srgbClr val="00668B"/>
    <a:srgbClr val="041B30"/>
    <a:srgbClr val="7BD2F0"/>
    <a:srgbClr val="0077A3"/>
    <a:srgbClr val="FFFFFF"/>
    <a:srgbClr val="00ABE9"/>
    <a:srgbClr val="0088BA"/>
    <a:srgbClr val="3F87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6000" autoAdjust="0"/>
  </p:normalViewPr>
  <p:slideViewPr>
    <p:cSldViewPr snapToGrid="0" snapToObjects="1">
      <p:cViewPr varScale="1">
        <p:scale>
          <a:sx n="77" d="100"/>
          <a:sy n="77" d="100"/>
        </p:scale>
        <p:origin x="1461" y="271"/>
      </p:cViewPr>
      <p:guideLst/>
    </p:cSldViewPr>
  </p:slideViewPr>
  <p:notesTextViewPr>
    <p:cViewPr>
      <p:scale>
        <a:sx n="1" d="1"/>
        <a:sy n="1" d="1"/>
      </p:scale>
      <p:origin x="0" y="0"/>
    </p:cViewPr>
  </p:notesTextViewPr>
  <p:sorterViewPr>
    <p:cViewPr>
      <p:scale>
        <a:sx n="134" d="100"/>
        <a:sy n="13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60" name="Shape 4860"/>
          <p:cNvSpPr>
            <a:spLocks noGrp="1" noRot="1" noChangeAspect="1"/>
          </p:cNvSpPr>
          <p:nvPr>
            <p:ph type="sldImg"/>
          </p:nvPr>
        </p:nvSpPr>
        <p:spPr>
          <a:xfrm>
            <a:off x="381000" y="685800"/>
            <a:ext cx="6096000" cy="3429000"/>
          </a:xfrm>
          <a:prstGeom prst="rect">
            <a:avLst/>
          </a:prstGeom>
        </p:spPr>
        <p:txBody>
          <a:bodyPr/>
          <a:lstStyle/>
          <a:p>
            <a:endParaRPr/>
          </a:p>
        </p:txBody>
      </p:sp>
      <p:sp>
        <p:nvSpPr>
          <p:cNvPr id="4861" name="Shape 4861"/>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4371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314262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90018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GB"/>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216776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GB"/>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86722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GB"/>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699184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GB"/>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96816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GB"/>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816802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542653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963269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Full Page Image Slide">
    <p:spTree>
      <p:nvGrpSpPr>
        <p:cNvPr id="1" name=""/>
        <p:cNvGrpSpPr/>
        <p:nvPr/>
      </p:nvGrpSpPr>
      <p:grpSpPr>
        <a:xfrm>
          <a:off x="0" y="0"/>
          <a:ext cx="0" cy="0"/>
          <a:chOff x="0" y="0"/>
          <a:chExt cx="0" cy="0"/>
        </a:xfrm>
      </p:grpSpPr>
      <p:sp>
        <p:nvSpPr>
          <p:cNvPr id="59" name="Shape 59"/>
          <p:cNvSpPr>
            <a:spLocks noGrp="1"/>
          </p:cNvSpPr>
          <p:nvPr>
            <p:ph type="pic" idx="13"/>
          </p:nvPr>
        </p:nvSpPr>
        <p:spPr>
          <a:xfrm>
            <a:off x="0" y="0"/>
            <a:ext cx="9144000" cy="5143500"/>
          </a:xfrm>
          <a:prstGeom prst="rect">
            <a:avLst/>
          </a:prstGeom>
        </p:spPr>
        <p:txBody>
          <a:bodyPr lIns="91439" tIns="45719" rIns="91439" bIns="45719" anchor="t">
            <a:noAutofit/>
          </a:bodyPr>
          <a:lstStyle>
            <a:lvl1pPr>
              <a:defRPr sz="1000"/>
            </a:lvl1pPr>
          </a:lstStyle>
          <a:p>
            <a:r>
              <a:rPr lang="en-GB"/>
              <a:t>Click icon to add picture</a:t>
            </a:r>
            <a:endParaRPr/>
          </a:p>
        </p:txBody>
      </p:sp>
      <p:sp>
        <p:nvSpPr>
          <p:cNvPr id="60" name="Shape 60"/>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484361411"/>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App Screen">
    <p:spTree>
      <p:nvGrpSpPr>
        <p:cNvPr id="1" name=""/>
        <p:cNvGrpSpPr/>
        <p:nvPr/>
      </p:nvGrpSpPr>
      <p:grpSpPr>
        <a:xfrm>
          <a:off x="0" y="0"/>
          <a:ext cx="0" cy="0"/>
          <a:chOff x="0" y="0"/>
          <a:chExt cx="0" cy="0"/>
        </a:xfrm>
      </p:grpSpPr>
      <p:sp>
        <p:nvSpPr>
          <p:cNvPr id="2394" name="Shape 2394"/>
          <p:cNvSpPr>
            <a:spLocks noGrp="1"/>
          </p:cNvSpPr>
          <p:nvPr>
            <p:ph type="sldNum" sz="quarter" idx="2"/>
          </p:nvPr>
        </p:nvSpPr>
        <p:spPr>
          <a:xfrm>
            <a:off x="8079316" y="387787"/>
            <a:ext cx="216405" cy="218137"/>
          </a:xfrm>
          <a:prstGeom prst="rect">
            <a:avLst/>
          </a:prstGeom>
        </p:spPr>
        <p:txBody>
          <a:bodyPr anchor="ctr"/>
          <a:lstStyle>
            <a:lvl1pPr>
              <a:defRPr sz="751">
                <a:solidFill>
                  <a:srgbClr val="4C6077"/>
                </a:solidFill>
                <a:latin typeface="Geomanist Regular"/>
                <a:ea typeface="Geomanist Regular"/>
                <a:cs typeface="Geomanist Regular"/>
                <a:sym typeface="Geomanist Regular"/>
              </a:defRPr>
            </a:lvl1pPr>
          </a:lstStyle>
          <a:p>
            <a:fld id="{86CB4B4D-7CA3-9044-876B-883B54F8677D}" type="slidenum">
              <a:t>‹#›</a:t>
            </a:fld>
            <a:endParaRPr/>
          </a:p>
        </p:txBody>
      </p:sp>
      <p:sp>
        <p:nvSpPr>
          <p:cNvPr id="2395" name="Shape 2395"/>
          <p:cNvSpPr/>
          <p:nvPr/>
        </p:nvSpPr>
        <p:spPr>
          <a:xfrm>
            <a:off x="8076268" y="385607"/>
            <a:ext cx="222496" cy="222496"/>
          </a:xfrm>
          <a:prstGeom prst="ellipse">
            <a:avLst/>
          </a:prstGeom>
          <a:ln w="12700">
            <a:solidFill>
              <a:srgbClr val="4C6077"/>
            </a:solidFill>
            <a:miter lim="400000"/>
          </a:ln>
        </p:spPr>
        <p:txBody>
          <a:bodyPr lIns="19051" tIns="19051" rIns="19051" bIns="19051" anchor="ctr"/>
          <a:lstStyle/>
          <a:p>
            <a:pPr>
              <a:defRPr sz="3200"/>
            </a:pPr>
            <a:endParaRPr sz="1200"/>
          </a:p>
        </p:txBody>
      </p:sp>
      <p:grpSp>
        <p:nvGrpSpPr>
          <p:cNvPr id="2398" name="Group 2398">
            <a:hlinkClick r:id="" action="ppaction://hlinkshowjump?jump=nextslide"/>
          </p:cNvPr>
          <p:cNvGrpSpPr/>
          <p:nvPr/>
        </p:nvGrpSpPr>
        <p:grpSpPr>
          <a:xfrm>
            <a:off x="8353456" y="385607"/>
            <a:ext cx="222496" cy="222496"/>
            <a:chOff x="0" y="0"/>
            <a:chExt cx="593321" cy="593321"/>
          </a:xfrm>
        </p:grpSpPr>
        <p:sp>
          <p:nvSpPr>
            <p:cNvPr id="2396" name="Shape 2396"/>
            <p:cNvSpPr/>
            <p:nvPr/>
          </p:nvSpPr>
          <p:spPr>
            <a:xfrm>
              <a:off x="0" y="0"/>
              <a:ext cx="593322" cy="593322"/>
            </a:xfrm>
            <a:prstGeom prst="ellipse">
              <a:avLst/>
            </a:prstGeom>
            <a:noFill/>
            <a:ln w="12700" cap="flat">
              <a:solidFill>
                <a:srgbClr val="4C6077"/>
              </a:solidFill>
              <a:prstDash val="solid"/>
              <a:miter lim="400000"/>
            </a:ln>
            <a:effectLst/>
          </p:spPr>
          <p:txBody>
            <a:bodyPr wrap="square" lIns="50800" tIns="50800" rIns="50800" bIns="50800" numCol="1" anchor="ctr">
              <a:noAutofit/>
            </a:bodyPr>
            <a:lstStyle/>
            <a:p>
              <a:pPr>
                <a:defRPr sz="3200"/>
              </a:pPr>
              <a:endParaRPr sz="1200"/>
            </a:p>
          </p:txBody>
        </p:sp>
        <p:sp>
          <p:nvSpPr>
            <p:cNvPr id="2397" name="Shape 2397"/>
            <p:cNvSpPr/>
            <p:nvPr/>
          </p:nvSpPr>
          <p:spPr>
            <a:xfrm rot="13500000">
              <a:off x="135768" y="196474"/>
              <a:ext cx="205107" cy="20037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path>
              </a:pathLst>
            </a:custGeom>
            <a:noFill/>
            <a:ln w="12700" cap="flat">
              <a:solidFill>
                <a:srgbClr val="4C6077"/>
              </a:solidFill>
              <a:prstDash val="solid"/>
              <a:miter lim="400000"/>
            </a:ln>
            <a:effectLst/>
          </p:spPr>
          <p:txBody>
            <a:bodyPr wrap="square" lIns="50800" tIns="50800" rIns="50800" bIns="50800" numCol="1" anchor="ctr">
              <a:noAutofit/>
            </a:bodyPr>
            <a:lstStyle/>
            <a:p>
              <a:pPr>
                <a:defRPr sz="3200"/>
              </a:pPr>
              <a:endParaRPr sz="1200"/>
            </a:p>
          </p:txBody>
        </p:sp>
      </p:grpSp>
      <p:grpSp>
        <p:nvGrpSpPr>
          <p:cNvPr id="2401" name="Group 2401">
            <a:hlinkClick r:id="" action="ppaction://hlinkshowjump?jump=previousslide"/>
          </p:cNvPr>
          <p:cNvGrpSpPr/>
          <p:nvPr/>
        </p:nvGrpSpPr>
        <p:grpSpPr>
          <a:xfrm>
            <a:off x="7799081" y="385607"/>
            <a:ext cx="222496" cy="222496"/>
            <a:chOff x="0" y="0"/>
            <a:chExt cx="593321" cy="593321"/>
          </a:xfrm>
        </p:grpSpPr>
        <p:sp>
          <p:nvSpPr>
            <p:cNvPr id="2399" name="Shape 2399"/>
            <p:cNvSpPr/>
            <p:nvPr/>
          </p:nvSpPr>
          <p:spPr>
            <a:xfrm>
              <a:off x="0" y="0"/>
              <a:ext cx="593322" cy="593322"/>
            </a:xfrm>
            <a:prstGeom prst="ellipse">
              <a:avLst/>
            </a:prstGeom>
            <a:noFill/>
            <a:ln w="12700" cap="flat">
              <a:solidFill>
                <a:srgbClr val="4C6077"/>
              </a:solidFill>
              <a:prstDash val="solid"/>
              <a:miter lim="400000"/>
            </a:ln>
            <a:effectLst/>
          </p:spPr>
          <p:txBody>
            <a:bodyPr wrap="square" lIns="50800" tIns="50800" rIns="50800" bIns="50800" numCol="1" anchor="ctr">
              <a:noAutofit/>
            </a:bodyPr>
            <a:lstStyle/>
            <a:p>
              <a:pPr>
                <a:defRPr sz="3200"/>
              </a:pPr>
              <a:endParaRPr sz="1200"/>
            </a:p>
          </p:txBody>
        </p:sp>
        <p:sp>
          <p:nvSpPr>
            <p:cNvPr id="2400" name="Shape 2400"/>
            <p:cNvSpPr/>
            <p:nvPr/>
          </p:nvSpPr>
          <p:spPr>
            <a:xfrm rot="2700000">
              <a:off x="229801" y="196474"/>
              <a:ext cx="205107" cy="20037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path>
              </a:pathLst>
            </a:custGeom>
            <a:noFill/>
            <a:ln w="12700" cap="flat">
              <a:solidFill>
                <a:srgbClr val="4C6077"/>
              </a:solidFill>
              <a:prstDash val="solid"/>
              <a:miter lim="400000"/>
            </a:ln>
            <a:effectLst/>
          </p:spPr>
          <p:txBody>
            <a:bodyPr wrap="square" lIns="50800" tIns="50800" rIns="50800" bIns="50800" numCol="1" anchor="ctr">
              <a:noAutofit/>
            </a:bodyPr>
            <a:lstStyle/>
            <a:p>
              <a:pPr>
                <a:defRPr sz="3200"/>
              </a:pPr>
              <a:endParaRPr sz="1200"/>
            </a:p>
          </p:txBody>
        </p:sp>
      </p:grpSp>
      <p:sp>
        <p:nvSpPr>
          <p:cNvPr id="2404" name="Shape 2404"/>
          <p:cNvSpPr/>
          <p:nvPr/>
        </p:nvSpPr>
        <p:spPr>
          <a:xfrm>
            <a:off x="483218" y="663542"/>
            <a:ext cx="8087452" cy="0"/>
          </a:xfrm>
          <a:prstGeom prst="line">
            <a:avLst/>
          </a:prstGeom>
          <a:ln w="12700">
            <a:solidFill>
              <a:srgbClr val="A9AFBA"/>
            </a:solidFill>
            <a:miter lim="400000"/>
          </a:ln>
        </p:spPr>
        <p:txBody>
          <a:bodyPr lIns="19051" tIns="19051" rIns="19051" bIns="19051" anchor="ctr"/>
          <a:lstStyle/>
          <a:p>
            <a:pPr>
              <a:defRPr sz="3200"/>
            </a:pPr>
            <a:endParaRPr sz="1200"/>
          </a:p>
        </p:txBody>
      </p:sp>
      <p:sp>
        <p:nvSpPr>
          <p:cNvPr id="2405" name="Shape 2405"/>
          <p:cNvSpPr>
            <a:spLocks noGrp="1"/>
          </p:cNvSpPr>
          <p:nvPr>
            <p:ph type="title"/>
          </p:nvPr>
        </p:nvSpPr>
        <p:spPr>
          <a:xfrm>
            <a:off x="456754" y="410770"/>
            <a:ext cx="7239017" cy="272757"/>
          </a:xfrm>
          <a:prstGeom prst="rect">
            <a:avLst/>
          </a:prstGeom>
        </p:spPr>
        <p:txBody>
          <a:bodyPr anchor="t"/>
          <a:lstStyle>
            <a:lvl1pPr algn="l">
              <a:defRPr sz="1313" cap="all">
                <a:solidFill>
                  <a:srgbClr val="A9AFBA"/>
                </a:solidFill>
                <a:latin typeface="Geomanist Bold"/>
                <a:ea typeface="Geomanist Bold"/>
                <a:cs typeface="Geomanist Bold"/>
                <a:sym typeface="Geomanist Bold"/>
              </a:defRPr>
            </a:lvl1pPr>
          </a:lstStyle>
          <a:p>
            <a:r>
              <a:rPr lang="en-GB"/>
              <a:t>Click to edit Master title style</a:t>
            </a:r>
            <a:endParaRPr/>
          </a:p>
        </p:txBody>
      </p:sp>
      <p:sp>
        <p:nvSpPr>
          <p:cNvPr id="2406" name="Shape 2406"/>
          <p:cNvSpPr>
            <a:spLocks noGrp="1"/>
          </p:cNvSpPr>
          <p:nvPr>
            <p:ph type="pic" sz="quarter" idx="14"/>
          </p:nvPr>
        </p:nvSpPr>
        <p:spPr>
          <a:xfrm>
            <a:off x="478965" y="1079541"/>
            <a:ext cx="1899729" cy="3303948"/>
          </a:xfrm>
          <a:prstGeom prst="rect">
            <a:avLst/>
          </a:prstGeom>
          <a:effectLst>
            <a:outerShdw blurRad="76200" dist="224999" dir="7302716" rotWithShape="0">
              <a:srgbClr val="000000">
                <a:alpha val="17313"/>
              </a:srgbClr>
            </a:outerShdw>
          </a:effectLst>
        </p:spPr>
        <p:txBody>
          <a:bodyPr lIns="91439" tIns="45719" rIns="91439" bIns="45719" anchor="t">
            <a:noAutofit/>
          </a:bodyPr>
          <a:lstStyle>
            <a:lvl1pPr>
              <a:defRPr sz="1000"/>
            </a:lvl1pPr>
          </a:lstStyle>
          <a:p>
            <a:r>
              <a:rPr lang="en-GB"/>
              <a:t>Click icon to add picture</a:t>
            </a:r>
            <a:endParaRPr/>
          </a:p>
        </p:txBody>
      </p:sp>
      <p:grpSp>
        <p:nvGrpSpPr>
          <p:cNvPr id="2409" name="Group 2409"/>
          <p:cNvGrpSpPr/>
          <p:nvPr/>
        </p:nvGrpSpPr>
        <p:grpSpPr>
          <a:xfrm>
            <a:off x="478965" y="1080111"/>
            <a:ext cx="1899729" cy="3303395"/>
            <a:chOff x="0" y="0"/>
            <a:chExt cx="5065942" cy="8809051"/>
          </a:xfrm>
        </p:grpSpPr>
        <p:sp>
          <p:nvSpPr>
            <p:cNvPr id="2407" name="Shape 2407"/>
            <p:cNvSpPr/>
            <p:nvPr/>
          </p:nvSpPr>
          <p:spPr>
            <a:xfrm>
              <a:off x="0" y="0"/>
              <a:ext cx="171902" cy="880905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74"/>
                  </a:lnTo>
                  <a:lnTo>
                    <a:pt x="0" y="21600"/>
                  </a:lnTo>
                  <a:lnTo>
                    <a:pt x="46" y="21600"/>
                  </a:lnTo>
                  <a:lnTo>
                    <a:pt x="21600" y="20868"/>
                  </a:lnTo>
                  <a:lnTo>
                    <a:pt x="21600" y="0"/>
                  </a:lnTo>
                  <a:close/>
                </a:path>
              </a:pathLst>
            </a:custGeom>
            <a:solidFill>
              <a:srgbClr val="000000">
                <a:alpha val="15000"/>
              </a:srgbClr>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sz="1200"/>
            </a:p>
          </p:txBody>
        </p:sp>
        <p:sp>
          <p:nvSpPr>
            <p:cNvPr id="2408" name="Shape 2408"/>
            <p:cNvSpPr/>
            <p:nvPr/>
          </p:nvSpPr>
          <p:spPr>
            <a:xfrm>
              <a:off x="368" y="8510620"/>
              <a:ext cx="5065575" cy="298432"/>
            </a:xfrm>
            <a:custGeom>
              <a:avLst/>
              <a:gdLst/>
              <a:ahLst/>
              <a:cxnLst>
                <a:cxn ang="0">
                  <a:pos x="wd2" y="hd2"/>
                </a:cxn>
                <a:cxn ang="5400000">
                  <a:pos x="wd2" y="hd2"/>
                </a:cxn>
                <a:cxn ang="10800000">
                  <a:pos x="wd2" y="hd2"/>
                </a:cxn>
                <a:cxn ang="16200000">
                  <a:pos x="wd2" y="hd2"/>
                </a:cxn>
              </a:cxnLst>
              <a:rect l="0" t="0" r="r" b="b"/>
              <a:pathLst>
                <a:path w="21600" h="21600" extrusionOk="0">
                  <a:moveTo>
                    <a:pt x="731" y="0"/>
                  </a:moveTo>
                  <a:lnTo>
                    <a:pt x="0" y="21600"/>
                  </a:lnTo>
                  <a:lnTo>
                    <a:pt x="21189" y="21600"/>
                  </a:lnTo>
                  <a:lnTo>
                    <a:pt x="21600" y="11694"/>
                  </a:lnTo>
                  <a:lnTo>
                    <a:pt x="21600" y="11561"/>
                  </a:lnTo>
                  <a:lnTo>
                    <a:pt x="731" y="11561"/>
                  </a:lnTo>
                  <a:lnTo>
                    <a:pt x="731" y="0"/>
                  </a:lnTo>
                  <a:close/>
                </a:path>
              </a:pathLst>
            </a:custGeom>
            <a:solidFill>
              <a:srgbClr val="000000">
                <a:alpha val="20000"/>
              </a:srgbClr>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sz="1200"/>
            </a:p>
          </p:txBody>
        </p:sp>
      </p:grpSp>
      <p:sp>
        <p:nvSpPr>
          <p:cNvPr id="18" name="Shape 126"/>
          <p:cNvSpPr/>
          <p:nvPr userDrawn="1"/>
        </p:nvSpPr>
        <p:spPr>
          <a:xfrm>
            <a:off x="8540322" y="4790180"/>
            <a:ext cx="38538" cy="154019"/>
          </a:xfrm>
          <a:prstGeom prst="rect">
            <a:avLst/>
          </a:prstGeom>
          <a:ln w="12700">
            <a:miter lim="400000"/>
          </a:ln>
          <a:extLst>
            <a:ext uri="{C572A759-6A51-4108-AA02-DFA0A04FC94B}">
              <ma14:wrappingTextBoxFlag xmlns:ma14="http://schemas.microsoft.com/office/mac/drawingml/2011/main" xmlns="" val="1"/>
            </a:ext>
          </a:extLst>
        </p:spPr>
        <p:txBody>
          <a:bodyPr wrap="none" lIns="19051" tIns="19051" rIns="19051" bIns="19051" anchor="ctr">
            <a:spAutoFit/>
          </a:bodyPr>
          <a:lstStyle/>
          <a:p>
            <a:pPr algn="r">
              <a:defRPr sz="2000">
                <a:solidFill>
                  <a:srgbClr val="4C6077"/>
                </a:solidFill>
                <a:latin typeface="Geomanist Light"/>
                <a:ea typeface="Geomanist Light"/>
                <a:cs typeface="Geomanist Light"/>
                <a:sym typeface="Geomanist Light"/>
              </a:defRPr>
            </a:pPr>
            <a:endParaRPr sz="751" dirty="0">
              <a:latin typeface="Geomanist Regular"/>
              <a:ea typeface="Geomanist Regular"/>
              <a:cs typeface="Geomanist Regular"/>
              <a:sym typeface="Geomanist Regular"/>
            </a:endParaRPr>
          </a:p>
        </p:txBody>
      </p:sp>
      <p:pic>
        <p:nvPicPr>
          <p:cNvPr id="19" name="03_For-Footer_Small.png"/>
          <p:cNvPicPr>
            <a:picLocks noChangeAspect="1"/>
          </p:cNvPicPr>
          <p:nvPr userDrawn="1"/>
        </p:nvPicPr>
        <p:blipFill>
          <a:blip r:embed="rId2"/>
          <a:stretch>
            <a:fillRect/>
          </a:stretch>
        </p:blipFill>
        <p:spPr>
          <a:xfrm>
            <a:off x="6495143" y="4765545"/>
            <a:ext cx="339407" cy="136894"/>
          </a:xfrm>
          <a:prstGeom prst="rect">
            <a:avLst/>
          </a:prstGeom>
          <a:ln w="12700">
            <a:miter lim="400000"/>
          </a:ln>
          <a:extLst>
            <a:ext uri="{C572A759-6A51-4108-AA02-DFA0A04FC94B}">
              <ma14:wrappingTextBoxFlag xmlns:ma14="http://schemas.microsoft.com/office/mac/drawingml/2011/main" xmlns="" val="1"/>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662192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GB"/>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1197861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58495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848741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167309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397113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GB"/>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3/25/2025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102126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GB"/>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GB"/>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GB" smtClean="0"/>
              <a:t>‹#›</a:t>
            </a:fld>
            <a:endParaRPr lang="en-GB"/>
          </a:p>
        </p:txBody>
      </p:sp>
      <p:sp>
        <p:nvSpPr>
          <p:cNvPr id="5" name="Date Placeholder 4"/>
          <p:cNvSpPr>
            <a:spLocks noGrp="1"/>
          </p:cNvSpPr>
          <p:nvPr>
            <p:ph type="dt" sz="half" idx="10"/>
          </p:nvPr>
        </p:nvSpPr>
        <p:spPr/>
        <p:txBody>
          <a:bodyPr/>
          <a:lstStyle/>
          <a:p>
            <a:fld id="{B61BEF0D-F0BB-DE4B-95CE-6DB70DBA9567}" type="datetimeFigureOut">
              <a:rPr lang="en-US" smtClean="0"/>
              <a:pPr/>
              <a:t>3/25/2025</a:t>
            </a:fld>
            <a:endParaRPr lang="en-US" dirty="0"/>
          </a:p>
        </p:txBody>
      </p:sp>
    </p:spTree>
    <p:extLst>
      <p:ext uri="{BB962C8B-B14F-4D97-AF65-F5344CB8AC3E}">
        <p14:creationId xmlns:p14="http://schemas.microsoft.com/office/powerpoint/2010/main" val="67237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smtClean="0"/>
              <a:pPr/>
              <a:t>3/25/2025</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86CB4B4D-7CA3-9044-876B-883B54F8677D}" type="slidenum">
              <a:rPr lang="en-GB" smtClean="0"/>
              <a:t>‹#›</a:t>
            </a:fld>
            <a:endParaRPr lang="en-GB"/>
          </a:p>
        </p:txBody>
      </p:sp>
    </p:spTree>
    <p:extLst>
      <p:ext uri="{BB962C8B-B14F-4D97-AF65-F5344CB8AC3E}">
        <p14:creationId xmlns:p14="http://schemas.microsoft.com/office/powerpoint/2010/main" val="3303509662"/>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 id="2147483805" r:id="rId17"/>
    <p:sldLayoutId id="2147483766" r:id="rId18"/>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5" name="Group 54">
            <a:extLst>
              <a:ext uri="{FF2B5EF4-FFF2-40B4-BE49-F238E27FC236}">
                <a16:creationId xmlns:a16="http://schemas.microsoft.com/office/drawing/2014/main" id="{6CC33B2B-B475-4189-BA8F-3CF8248DC685}"/>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56" name="Freeform 14">
              <a:extLst>
                <a:ext uri="{FF2B5EF4-FFF2-40B4-BE49-F238E27FC236}">
                  <a16:creationId xmlns:a16="http://schemas.microsoft.com/office/drawing/2014/main" id="{A59AAC92-4932-4D74-A545-BA3EEE56D476}"/>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cxnSp>
          <p:nvCxnSpPr>
            <p:cNvPr id="57" name="Straight Connector 56">
              <a:extLst>
                <a:ext uri="{FF2B5EF4-FFF2-40B4-BE49-F238E27FC236}">
                  <a16:creationId xmlns:a16="http://schemas.microsoft.com/office/drawing/2014/main" id="{B8446528-FA87-4017-B061-CF7EE79FA240}"/>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34D4B4D0-2493-42A2-AEEB-9970A64E8BCE}"/>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676E13B7-7CB7-4489-914B-4012EE6EBF36}"/>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60" name="Rectangle 25">
              <a:extLst>
                <a:ext uri="{FF2B5EF4-FFF2-40B4-BE49-F238E27FC236}">
                  <a16:creationId xmlns:a16="http://schemas.microsoft.com/office/drawing/2014/main" id="{F2159841-C096-430C-B748-E8D2A5C994FF}"/>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61" name="Isosceles Triangle 60">
              <a:extLst>
                <a:ext uri="{FF2B5EF4-FFF2-40B4-BE49-F238E27FC236}">
                  <a16:creationId xmlns:a16="http://schemas.microsoft.com/office/drawing/2014/main" id="{B4F167EF-5A0C-487E-8776-97310E39E012}"/>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62" name="Rectangle 27">
              <a:extLst>
                <a:ext uri="{FF2B5EF4-FFF2-40B4-BE49-F238E27FC236}">
                  <a16:creationId xmlns:a16="http://schemas.microsoft.com/office/drawing/2014/main" id="{9D8C053F-F025-4CB6-94C4-2841A20D68E0}"/>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63" name="Rectangle 28">
              <a:extLst>
                <a:ext uri="{FF2B5EF4-FFF2-40B4-BE49-F238E27FC236}">
                  <a16:creationId xmlns:a16="http://schemas.microsoft.com/office/drawing/2014/main" id="{78581BD0-3E75-48CB-A2A3-44DB1ACB66AE}"/>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64" name="Rectangle 29">
              <a:extLst>
                <a:ext uri="{FF2B5EF4-FFF2-40B4-BE49-F238E27FC236}">
                  <a16:creationId xmlns:a16="http://schemas.microsoft.com/office/drawing/2014/main" id="{E90D466A-AB95-4676-82CB-3BEC98AFF832}"/>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65" name="Isosceles Triangle 64">
              <a:extLst>
                <a:ext uri="{FF2B5EF4-FFF2-40B4-BE49-F238E27FC236}">
                  <a16:creationId xmlns:a16="http://schemas.microsoft.com/office/drawing/2014/main" id="{3AFED863-874C-49D9-AE2F-B9DFF00D5690}"/>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pic>
        <p:nvPicPr>
          <p:cNvPr id="4" name="Picture 3">
            <a:extLst>
              <a:ext uri="{FF2B5EF4-FFF2-40B4-BE49-F238E27FC236}">
                <a16:creationId xmlns:a16="http://schemas.microsoft.com/office/drawing/2014/main" id="{6FA51CD1-5BDB-4EBC-BBAD-FF743BBE4E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3108" y="3349167"/>
            <a:ext cx="2453377" cy="1214421"/>
          </a:xfrm>
          <a:prstGeom prst="rect">
            <a:avLst/>
          </a:prstGeom>
        </p:spPr>
      </p:pic>
      <p:pic>
        <p:nvPicPr>
          <p:cNvPr id="5" name="Picture 4">
            <a:extLst>
              <a:ext uri="{FF2B5EF4-FFF2-40B4-BE49-F238E27FC236}">
                <a16:creationId xmlns:a16="http://schemas.microsoft.com/office/drawing/2014/main" id="{D842C786-0BCF-4C96-B08D-BE6CCD619D7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33751" y="579912"/>
            <a:ext cx="2232734" cy="2232734"/>
          </a:xfrm>
          <a:prstGeom prst="rect">
            <a:avLst/>
          </a:prstGeom>
        </p:spPr>
      </p:pic>
      <p:sp>
        <p:nvSpPr>
          <p:cNvPr id="3" name="TextBox 2">
            <a:extLst>
              <a:ext uri="{FF2B5EF4-FFF2-40B4-BE49-F238E27FC236}">
                <a16:creationId xmlns:a16="http://schemas.microsoft.com/office/drawing/2014/main" id="{352797B2-7054-4E4C-87D8-A849818B9871}"/>
              </a:ext>
            </a:extLst>
          </p:cNvPr>
          <p:cNvSpPr txBox="1"/>
          <p:nvPr/>
        </p:nvSpPr>
        <p:spPr>
          <a:xfrm>
            <a:off x="3714776" y="2005306"/>
            <a:ext cx="3416126" cy="1746307"/>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b">
            <a:noAutofit/>
          </a:bodyPr>
          <a:lstStyle/>
          <a:p>
            <a:pPr marL="0" marR="0" indent="0" algn="ctr" fontAlgn="auto">
              <a:lnSpc>
                <a:spcPct val="90000"/>
              </a:lnSpc>
              <a:spcBef>
                <a:spcPct val="0"/>
              </a:spcBef>
              <a:spcAft>
                <a:spcPts val="600"/>
              </a:spcAft>
              <a:buClrTx/>
              <a:buSzTx/>
              <a:tabLst/>
            </a:pPr>
            <a:r>
              <a:rPr kumimoji="0" lang="en-US" sz="4400" i="0" u="none" strike="noStrike" cap="none" spc="0" normalizeH="0" baseline="0" dirty="0">
                <a:ln>
                  <a:noFill/>
                </a:ln>
                <a:solidFill>
                  <a:schemeClr val="accent1"/>
                </a:solidFill>
                <a:effectLst/>
                <a:uFillTx/>
                <a:latin typeface="Century Gothic" panose="020B0502020202020204" pitchFamily="34" charset="0"/>
                <a:ea typeface="+mj-ea"/>
                <a:cs typeface="+mj-cs"/>
                <a:sym typeface="Helvetica Light"/>
              </a:rPr>
              <a:t>Shockwave</a:t>
            </a:r>
          </a:p>
        </p:txBody>
      </p:sp>
    </p:spTree>
    <p:extLst>
      <p:ext uri="{BB962C8B-B14F-4D97-AF65-F5344CB8AC3E}">
        <p14:creationId xmlns:p14="http://schemas.microsoft.com/office/powerpoint/2010/main" val="181156038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hape 4925">
            <a:extLst>
              <a:ext uri="{FF2B5EF4-FFF2-40B4-BE49-F238E27FC236}">
                <a16:creationId xmlns:a16="http://schemas.microsoft.com/office/drawing/2014/main" id="{242D6E5C-DB18-4B67-9040-84A51D1F48C9}"/>
              </a:ext>
            </a:extLst>
          </p:cNvPr>
          <p:cNvSpPr/>
          <p:nvPr/>
        </p:nvSpPr>
        <p:spPr>
          <a:xfrm>
            <a:off x="2189558" y="4796656"/>
            <a:ext cx="5806476" cy="305598"/>
          </a:xfrm>
          <a:prstGeom prst="rect">
            <a:avLst/>
          </a:prstGeom>
          <a:ln w="12700">
            <a:miter lim="400000"/>
          </a:ln>
          <a:extLst>
            <a:ext uri="{C572A759-6A51-4108-AA02-DFA0A04FC94B}">
              <ma14:wrappingTextBoxFlag xmlns:ma14="http://schemas.microsoft.com/office/mac/drawingml/2011/main" xmlns="" val="1"/>
            </a:ext>
          </a:extLst>
        </p:spPr>
        <p:txBody>
          <a:bodyPr lIns="19051" tIns="19051" rIns="19051" bIns="19051">
            <a:spAutoFit/>
          </a:bodyPr>
          <a:lstStyle/>
          <a:p>
            <a:pPr lvl="0">
              <a:lnSpc>
                <a:spcPct val="120000"/>
              </a:lnSpc>
              <a:defRPr sz="3000">
                <a:solidFill>
                  <a:srgbClr val="FFFFFF"/>
                </a:solidFill>
                <a:latin typeface="Geomanist Regular"/>
                <a:ea typeface="Geomanist Regular"/>
                <a:cs typeface="Geomanist Regular"/>
                <a:sym typeface="Geomanist Regular"/>
              </a:defRPr>
            </a:pPr>
            <a:r>
              <a:rPr lang="en-US" sz="1600" dirty="0">
                <a:solidFill>
                  <a:srgbClr val="00668B"/>
                </a:solidFill>
                <a:latin typeface="Century Gothic" panose="020B0502020202020204" pitchFamily="34" charset="0"/>
                <a:ea typeface="Geomanist Bold"/>
                <a:cs typeface="Geomanist Bold"/>
                <a:sym typeface="Geomanist Bold"/>
              </a:rPr>
              <a:t>History enquiry 1 | </a:t>
            </a:r>
            <a:r>
              <a:rPr lang="en-GB" sz="1600" dirty="0">
                <a:solidFill>
                  <a:srgbClr val="00668B"/>
                </a:solidFill>
                <a:latin typeface="Century Gothic" panose="020B0502020202020204" pitchFamily="34" charset="0"/>
                <a:ea typeface="Geomanist Bold"/>
                <a:cs typeface="Geomanist Bold"/>
                <a:sym typeface="Geomanist Bold"/>
              </a:rPr>
              <a:t>What made 9/11 so shocking?</a:t>
            </a:r>
            <a:endParaRPr lang="en-US" sz="1600" dirty="0">
              <a:solidFill>
                <a:srgbClr val="00668B"/>
              </a:solidFill>
              <a:latin typeface="Century Gothic" panose="020B0502020202020204" pitchFamily="34" charset="0"/>
              <a:ea typeface="Geomanist Bold"/>
              <a:cs typeface="Geomanist Bold"/>
              <a:sym typeface="Geomanist Bold"/>
            </a:endParaRPr>
          </a:p>
        </p:txBody>
      </p:sp>
      <p:pic>
        <p:nvPicPr>
          <p:cNvPr id="20" name="Picture 19">
            <a:extLst>
              <a:ext uri="{FF2B5EF4-FFF2-40B4-BE49-F238E27FC236}">
                <a16:creationId xmlns:a16="http://schemas.microsoft.com/office/drawing/2014/main" id="{6CC3E300-D44D-42EA-8857-6ECB64E288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7047" y="4764278"/>
            <a:ext cx="1319631" cy="370354"/>
          </a:xfrm>
          <a:prstGeom prst="rect">
            <a:avLst/>
          </a:prstGeom>
        </p:spPr>
      </p:pic>
      <p:sp>
        <p:nvSpPr>
          <p:cNvPr id="21" name="Shape 5826">
            <a:extLst>
              <a:ext uri="{FF2B5EF4-FFF2-40B4-BE49-F238E27FC236}">
                <a16:creationId xmlns:a16="http://schemas.microsoft.com/office/drawing/2014/main" id="{566D2C9D-2235-45DD-BDEB-A356EA510FE5}"/>
              </a:ext>
            </a:extLst>
          </p:cNvPr>
          <p:cNvSpPr/>
          <p:nvPr/>
        </p:nvSpPr>
        <p:spPr>
          <a:xfrm>
            <a:off x="0" y="4743844"/>
            <a:ext cx="9144000" cy="20433"/>
          </a:xfrm>
          <a:prstGeom prst="line">
            <a:avLst/>
          </a:prstGeom>
          <a:ln w="15875" cap="rnd">
            <a:solidFill>
              <a:srgbClr val="041B30"/>
            </a:solidFill>
            <a:custDash>
              <a:ds d="100000" sp="200000"/>
            </a:custDash>
          </a:ln>
        </p:spPr>
        <p:txBody>
          <a:bodyPr lIns="19051" tIns="19051" rIns="19051" bIns="19051" anchor="ctr"/>
          <a:lstStyle/>
          <a:p>
            <a:pPr marL="0" marR="0" lvl="0" indent="0" algn="ctr" defTabSz="309563" rtl="0" eaLnBrk="1" fontAlgn="auto" latinLnBrk="0" hangingPunct="0">
              <a:lnSpc>
                <a:spcPct val="100000"/>
              </a:lnSpc>
              <a:spcBef>
                <a:spcPts val="0"/>
              </a:spcBef>
              <a:spcAft>
                <a:spcPts val="0"/>
              </a:spcAft>
              <a:buClrTx/>
              <a:buSzTx/>
              <a:buFontTx/>
              <a:buNone/>
              <a:tabLst/>
              <a:defRPr sz="3200"/>
            </a:pPr>
            <a:endParaRPr kumimoji="0" sz="1200" b="0" i="0" u="none" strike="noStrike" kern="0" cap="none" spc="0" normalizeH="0" baseline="0" noProof="0">
              <a:ln>
                <a:noFill/>
              </a:ln>
              <a:solidFill>
                <a:srgbClr val="000000"/>
              </a:solidFill>
              <a:effectLst/>
              <a:uLnTx/>
              <a:uFillTx/>
              <a:latin typeface="Helvetica Light"/>
              <a:sym typeface="Helvetica Light"/>
            </a:endParaRPr>
          </a:p>
        </p:txBody>
      </p:sp>
      <p:sp>
        <p:nvSpPr>
          <p:cNvPr id="10" name="Rectangle 2">
            <a:extLst>
              <a:ext uri="{FF2B5EF4-FFF2-40B4-BE49-F238E27FC236}">
                <a16:creationId xmlns:a16="http://schemas.microsoft.com/office/drawing/2014/main" id="{645F1145-5AE1-4893-B6F9-2F9374BADA12}"/>
              </a:ext>
            </a:extLst>
          </p:cNvPr>
          <p:cNvSpPr>
            <a:spLocks noChangeArrowheads="1"/>
          </p:cNvSpPr>
          <p:nvPr/>
        </p:nvSpPr>
        <p:spPr bwMode="auto">
          <a:xfrm>
            <a:off x="4044816" y="1521984"/>
            <a:ext cx="3878262" cy="199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9pPr>
          </a:lstStyle>
          <a:p>
            <a:pPr eaLnBrk="1" hangingPunct="1">
              <a:spcBef>
                <a:spcPts val="450"/>
              </a:spcBef>
              <a:buClrTx/>
              <a:buFontTx/>
              <a:buNone/>
            </a:pPr>
            <a:endParaRPr lang="en-US" altLang="en-US" sz="2000" dirty="0">
              <a:latin typeface="Century Gothic" panose="020B0502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7C0634BF-3E24-CE2A-3F2F-749970D9981A}"/>
              </a:ext>
            </a:extLst>
          </p:cNvPr>
          <p:cNvSpPr txBox="1">
            <a:spLocks/>
          </p:cNvSpPr>
          <p:nvPr/>
        </p:nvSpPr>
        <p:spPr bwMode="auto">
          <a:xfrm>
            <a:off x="381000" y="1273175"/>
            <a:ext cx="3632200" cy="23082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400" dirty="0">
                <a:solidFill>
                  <a:schemeClr val="tx1"/>
                </a:solidFill>
                <a:latin typeface="Arial Bold" panose="020B0704020202020204" pitchFamily="34" charset="0"/>
              </a:rPr>
              <a:t>A ripple diagram</a:t>
            </a:r>
            <a:br>
              <a:rPr lang="en-US" altLang="en-US" sz="2200" dirty="0">
                <a:solidFill>
                  <a:schemeClr val="tx1"/>
                </a:solidFill>
                <a:latin typeface="Arial Bold" panose="020B0704020202020204" pitchFamily="34" charset="0"/>
              </a:rPr>
            </a:br>
            <a:br>
              <a:rPr lang="en-US" altLang="en-US" sz="2200" dirty="0">
                <a:solidFill>
                  <a:schemeClr val="tx1"/>
                </a:solidFill>
                <a:latin typeface="Arial Bold" panose="020B0704020202020204" pitchFamily="34" charset="0"/>
              </a:rPr>
            </a:br>
            <a:r>
              <a:rPr lang="en-US" altLang="en-US" sz="1600" dirty="0">
                <a:solidFill>
                  <a:schemeClr val="tx1"/>
                </a:solidFill>
                <a:latin typeface="Arial Bold" panose="020B0704020202020204" pitchFamily="34" charset="0"/>
              </a:rPr>
              <a:t>Use this to show how </a:t>
            </a:r>
            <a:br>
              <a:rPr lang="en-US" altLang="en-US" sz="1600" dirty="0">
                <a:solidFill>
                  <a:schemeClr val="tx1"/>
                </a:solidFill>
                <a:latin typeface="Arial Bold" panose="020B0704020202020204" pitchFamily="34" charset="0"/>
              </a:rPr>
            </a:br>
            <a:r>
              <a:rPr lang="en-US" altLang="en-US" sz="1600" dirty="0">
                <a:solidFill>
                  <a:schemeClr val="tx1"/>
                </a:solidFill>
                <a:latin typeface="Arial Bold" panose="020B0704020202020204" pitchFamily="34" charset="0"/>
              </a:rPr>
              <a:t>different shockwaves spread </a:t>
            </a:r>
            <a:br>
              <a:rPr lang="en-US" altLang="en-US" sz="1600" dirty="0">
                <a:solidFill>
                  <a:schemeClr val="tx1"/>
                </a:solidFill>
                <a:latin typeface="Arial Bold" panose="020B0704020202020204" pitchFamily="34" charset="0"/>
              </a:rPr>
            </a:br>
            <a:r>
              <a:rPr lang="en-US" altLang="en-US" sz="1600" dirty="0">
                <a:solidFill>
                  <a:schemeClr val="tx1"/>
                </a:solidFill>
                <a:latin typeface="Arial Bold" panose="020B0704020202020204" pitchFamily="34" charset="0"/>
              </a:rPr>
              <a:t>on and soon after 9/11</a:t>
            </a:r>
            <a:endParaRPr lang="en-US" altLang="en-US" sz="1400" dirty="0">
              <a:solidFill>
                <a:schemeClr val="tx1"/>
              </a:solidFill>
            </a:endParaRPr>
          </a:p>
        </p:txBody>
      </p:sp>
      <p:pic>
        <p:nvPicPr>
          <p:cNvPr id="3" name="Picture 14">
            <a:extLst>
              <a:ext uri="{FF2B5EF4-FFF2-40B4-BE49-F238E27FC236}">
                <a16:creationId xmlns:a16="http://schemas.microsoft.com/office/drawing/2014/main" id="{89EE4A87-AAC8-A5AA-8FD6-9A67A00320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4816" y="-30665"/>
            <a:ext cx="4784725"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832650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5826">
            <a:extLst>
              <a:ext uri="{FF2B5EF4-FFF2-40B4-BE49-F238E27FC236}">
                <a16:creationId xmlns:a16="http://schemas.microsoft.com/office/drawing/2014/main" id="{F2AD0D3B-2CCC-486D-8875-47861351A29D}"/>
              </a:ext>
            </a:extLst>
          </p:cNvPr>
          <p:cNvSpPr/>
          <p:nvPr/>
        </p:nvSpPr>
        <p:spPr>
          <a:xfrm>
            <a:off x="0" y="4743844"/>
            <a:ext cx="9144000" cy="20433"/>
          </a:xfrm>
          <a:prstGeom prst="line">
            <a:avLst/>
          </a:prstGeom>
          <a:ln w="15875" cap="rnd">
            <a:solidFill>
              <a:srgbClr val="041B30"/>
            </a:solidFill>
            <a:custDash>
              <a:ds d="100000" sp="200000"/>
            </a:custDash>
          </a:ln>
        </p:spPr>
        <p:txBody>
          <a:bodyPr lIns="19051" tIns="19051" rIns="19051" bIns="19051" anchor="ctr"/>
          <a:lstStyle/>
          <a:p>
            <a:pPr marL="0" marR="0" lvl="0" indent="0" algn="ctr" defTabSz="309563" rtl="0" eaLnBrk="1" fontAlgn="auto" latinLnBrk="0" hangingPunct="0">
              <a:lnSpc>
                <a:spcPct val="100000"/>
              </a:lnSpc>
              <a:spcBef>
                <a:spcPts val="0"/>
              </a:spcBef>
              <a:spcAft>
                <a:spcPts val="0"/>
              </a:spcAft>
              <a:buClrTx/>
              <a:buSzTx/>
              <a:buFontTx/>
              <a:buNone/>
              <a:tabLst/>
              <a:defRPr sz="3200"/>
            </a:pPr>
            <a:endParaRPr kumimoji="0" sz="1200" b="0" i="0" u="none" strike="noStrike" kern="0" cap="none" spc="0" normalizeH="0" baseline="0" noProof="0">
              <a:ln>
                <a:noFill/>
              </a:ln>
              <a:solidFill>
                <a:srgbClr val="000000"/>
              </a:solidFill>
              <a:effectLst/>
              <a:uLnTx/>
              <a:uFillTx/>
              <a:latin typeface="Helvetica Light"/>
              <a:sym typeface="Helvetica Light"/>
            </a:endParaRPr>
          </a:p>
        </p:txBody>
      </p:sp>
      <p:pic>
        <p:nvPicPr>
          <p:cNvPr id="15" name="Picture 14">
            <a:extLst>
              <a:ext uri="{FF2B5EF4-FFF2-40B4-BE49-F238E27FC236}">
                <a16:creationId xmlns:a16="http://schemas.microsoft.com/office/drawing/2014/main" id="{BA6182A9-C792-4DF5-9263-BDC75E574B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7047" y="4764278"/>
            <a:ext cx="1319631" cy="370354"/>
          </a:xfrm>
          <a:prstGeom prst="rect">
            <a:avLst/>
          </a:prstGeom>
        </p:spPr>
      </p:pic>
      <p:sp>
        <p:nvSpPr>
          <p:cNvPr id="21" name="Rectangle 2">
            <a:extLst>
              <a:ext uri="{FF2B5EF4-FFF2-40B4-BE49-F238E27FC236}">
                <a16:creationId xmlns:a16="http://schemas.microsoft.com/office/drawing/2014/main" id="{2C36E8A3-A655-48F3-BE57-4522ED3671DE}"/>
              </a:ext>
            </a:extLst>
          </p:cNvPr>
          <p:cNvSpPr>
            <a:spLocks noChangeArrowheads="1"/>
          </p:cNvSpPr>
          <p:nvPr/>
        </p:nvSpPr>
        <p:spPr bwMode="auto">
          <a:xfrm>
            <a:off x="337047" y="1131668"/>
            <a:ext cx="6926262" cy="3235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9pPr>
          </a:lstStyle>
          <a:p>
            <a:pPr eaLnBrk="1" hangingPunct="1">
              <a:spcBef>
                <a:spcPts val="450"/>
              </a:spcBef>
              <a:buClrTx/>
              <a:buFontTx/>
              <a:buNone/>
            </a:pPr>
            <a:endParaRPr lang="en-US" altLang="en-US" sz="2000" dirty="0">
              <a:latin typeface="Century Gothic" panose="020B0502020202020204" pitchFamily="34" charset="0"/>
              <a:cs typeface="Arial" panose="020B0604020202020204" pitchFamily="34" charset="0"/>
            </a:endParaRPr>
          </a:p>
        </p:txBody>
      </p:sp>
      <p:sp>
        <p:nvSpPr>
          <p:cNvPr id="2" name="Shape 4925">
            <a:extLst>
              <a:ext uri="{FF2B5EF4-FFF2-40B4-BE49-F238E27FC236}">
                <a16:creationId xmlns:a16="http://schemas.microsoft.com/office/drawing/2014/main" id="{F92BF771-3B7B-124A-7A39-9FA9C23832C3}"/>
              </a:ext>
            </a:extLst>
          </p:cNvPr>
          <p:cNvSpPr/>
          <p:nvPr/>
        </p:nvSpPr>
        <p:spPr>
          <a:xfrm>
            <a:off x="2170044" y="4759881"/>
            <a:ext cx="5806476" cy="305598"/>
          </a:xfrm>
          <a:prstGeom prst="rect">
            <a:avLst/>
          </a:prstGeom>
          <a:ln w="12700">
            <a:miter lim="400000"/>
          </a:ln>
          <a:extLst>
            <a:ext uri="{C572A759-6A51-4108-AA02-DFA0A04FC94B}">
              <ma14:wrappingTextBoxFlag xmlns:ma14="http://schemas.microsoft.com/office/mac/drawingml/2011/main" xmlns="" val="1"/>
            </a:ext>
          </a:extLst>
        </p:spPr>
        <p:txBody>
          <a:bodyPr lIns="19051" tIns="19051" rIns="19051" bIns="19051">
            <a:spAutoFit/>
          </a:bodyPr>
          <a:lstStyle/>
          <a:p>
            <a:pPr lvl="0">
              <a:lnSpc>
                <a:spcPct val="120000"/>
              </a:lnSpc>
              <a:defRPr sz="3000">
                <a:solidFill>
                  <a:srgbClr val="FFFFFF"/>
                </a:solidFill>
                <a:latin typeface="Geomanist Regular"/>
                <a:ea typeface="Geomanist Regular"/>
                <a:cs typeface="Geomanist Regular"/>
                <a:sym typeface="Geomanist Regular"/>
              </a:defRPr>
            </a:pPr>
            <a:r>
              <a:rPr lang="en-US" sz="1600" dirty="0">
                <a:solidFill>
                  <a:srgbClr val="00668B"/>
                </a:solidFill>
                <a:latin typeface="Century Gothic" panose="020B0502020202020204" pitchFamily="34" charset="0"/>
                <a:ea typeface="Geomanist Bold"/>
                <a:cs typeface="Geomanist Bold"/>
                <a:sym typeface="Geomanist Bold"/>
              </a:rPr>
              <a:t>History enquiry 1 | </a:t>
            </a:r>
            <a:r>
              <a:rPr lang="en-GB" sz="1600" dirty="0">
                <a:solidFill>
                  <a:srgbClr val="00668B"/>
                </a:solidFill>
                <a:latin typeface="Century Gothic" panose="020B0502020202020204" pitchFamily="34" charset="0"/>
                <a:ea typeface="Geomanist Bold"/>
                <a:cs typeface="Geomanist Bold"/>
                <a:sym typeface="Geomanist Bold"/>
              </a:rPr>
              <a:t>What made 9/11 so shocking?</a:t>
            </a:r>
            <a:endParaRPr lang="en-US" sz="1600" dirty="0">
              <a:solidFill>
                <a:srgbClr val="00668B"/>
              </a:solidFill>
              <a:latin typeface="Century Gothic" panose="020B0502020202020204" pitchFamily="34" charset="0"/>
              <a:ea typeface="Geomanist Bold"/>
              <a:cs typeface="Geomanist Bold"/>
              <a:sym typeface="Geomanist Bold"/>
            </a:endParaRPr>
          </a:p>
        </p:txBody>
      </p:sp>
      <p:sp>
        <p:nvSpPr>
          <p:cNvPr id="3" name="Title 1">
            <a:extLst>
              <a:ext uri="{FF2B5EF4-FFF2-40B4-BE49-F238E27FC236}">
                <a16:creationId xmlns:a16="http://schemas.microsoft.com/office/drawing/2014/main" id="{0E7FD73F-142D-EC37-9976-5ED305A6A5E7}"/>
              </a:ext>
            </a:extLst>
          </p:cNvPr>
          <p:cNvSpPr>
            <a:spLocks/>
          </p:cNvSpPr>
          <p:nvPr/>
        </p:nvSpPr>
        <p:spPr bwMode="auto">
          <a:xfrm>
            <a:off x="217968" y="266903"/>
            <a:ext cx="643890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3400" dirty="0">
                <a:latin typeface="Arial Bold" panose="020B0704020202020204" pitchFamily="34" charset="0"/>
              </a:rPr>
              <a:t>In the days after 9/11…</a:t>
            </a:r>
            <a:endParaRPr lang="en-US" altLang="en-US" sz="1400" dirty="0"/>
          </a:p>
        </p:txBody>
      </p:sp>
      <p:sp>
        <p:nvSpPr>
          <p:cNvPr id="4" name="Content Placeholder 2">
            <a:extLst>
              <a:ext uri="{FF2B5EF4-FFF2-40B4-BE49-F238E27FC236}">
                <a16:creationId xmlns:a16="http://schemas.microsoft.com/office/drawing/2014/main" id="{104BFA90-824A-C77D-0B33-DEC4BA573310}"/>
              </a:ext>
            </a:extLst>
          </p:cNvPr>
          <p:cNvSpPr>
            <a:spLocks/>
          </p:cNvSpPr>
          <p:nvPr/>
        </p:nvSpPr>
        <p:spPr bwMode="auto">
          <a:xfrm>
            <a:off x="618828" y="1049965"/>
            <a:ext cx="636270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Bef>
                <a:spcPct val="20000"/>
              </a:spcBef>
              <a:buFont typeface="Arial" panose="020B0604020202020204" pitchFamily="34" charset="0"/>
              <a:buChar char="•"/>
            </a:pPr>
            <a:r>
              <a:rPr lang="en-US" altLang="en-US" sz="1800" dirty="0">
                <a:latin typeface="Arial" panose="020B0604020202020204" pitchFamily="34" charset="0"/>
              </a:rPr>
              <a:t>Newspapers and television compared 9/11 to the Japanese attack on Pearl </a:t>
            </a:r>
            <a:r>
              <a:rPr lang="en-US" altLang="en-US" sz="1800" dirty="0" err="1">
                <a:latin typeface="Arial" panose="020B0604020202020204" pitchFamily="34" charset="0"/>
              </a:rPr>
              <a:t>Harbour</a:t>
            </a:r>
            <a:r>
              <a:rPr lang="en-US" altLang="en-US" sz="1800" dirty="0">
                <a:latin typeface="Arial" panose="020B0604020202020204" pitchFamily="34" charset="0"/>
              </a:rPr>
              <a:t> that led the USA into the long and bloody Second World War.</a:t>
            </a:r>
            <a:br>
              <a:rPr lang="en-US" altLang="en-US" sz="1800" dirty="0">
                <a:latin typeface="Arial" panose="020B0604020202020204" pitchFamily="34" charset="0"/>
              </a:rPr>
            </a:br>
            <a:endParaRPr lang="en-US" altLang="en-US" sz="1800" dirty="0">
              <a:latin typeface="Arial" panose="020B0604020202020204" pitchFamily="34" charset="0"/>
            </a:endParaRPr>
          </a:p>
          <a:p>
            <a:pPr eaLnBrk="1" hangingPunct="1">
              <a:spcBef>
                <a:spcPct val="20000"/>
              </a:spcBef>
              <a:buFont typeface="Arial" panose="020B0604020202020204" pitchFamily="34" charset="0"/>
              <a:buChar char="•"/>
            </a:pPr>
            <a:r>
              <a:rPr lang="en-US" altLang="en-US" sz="1800" dirty="0">
                <a:latin typeface="Arial" panose="020B0604020202020204" pitchFamily="34" charset="0"/>
              </a:rPr>
              <a:t>It emerged that several of the hijackers had been stopped and searched by airport security as they checked in for their flights on 9/11 They were still allowed to board the planes, despite setting off metal detectors.</a:t>
            </a:r>
          </a:p>
        </p:txBody>
      </p:sp>
    </p:spTree>
    <p:extLst>
      <p:ext uri="{BB962C8B-B14F-4D97-AF65-F5344CB8AC3E}">
        <p14:creationId xmlns:p14="http://schemas.microsoft.com/office/powerpoint/2010/main" val="275634391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5826">
            <a:extLst>
              <a:ext uri="{FF2B5EF4-FFF2-40B4-BE49-F238E27FC236}">
                <a16:creationId xmlns:a16="http://schemas.microsoft.com/office/drawing/2014/main" id="{F2AD0D3B-2CCC-486D-8875-47861351A29D}"/>
              </a:ext>
            </a:extLst>
          </p:cNvPr>
          <p:cNvSpPr/>
          <p:nvPr/>
        </p:nvSpPr>
        <p:spPr>
          <a:xfrm>
            <a:off x="0" y="4743844"/>
            <a:ext cx="9144000" cy="20433"/>
          </a:xfrm>
          <a:prstGeom prst="line">
            <a:avLst/>
          </a:prstGeom>
          <a:ln w="15875" cap="rnd">
            <a:solidFill>
              <a:srgbClr val="041B30"/>
            </a:solidFill>
            <a:custDash>
              <a:ds d="100000" sp="200000"/>
            </a:custDash>
          </a:ln>
        </p:spPr>
        <p:txBody>
          <a:bodyPr lIns="19051" tIns="19051" rIns="19051" bIns="19051" anchor="ctr"/>
          <a:lstStyle/>
          <a:p>
            <a:pPr marL="0" marR="0" lvl="0" indent="0" algn="ctr" defTabSz="309563" rtl="0" eaLnBrk="1" fontAlgn="auto" latinLnBrk="0" hangingPunct="0">
              <a:lnSpc>
                <a:spcPct val="100000"/>
              </a:lnSpc>
              <a:spcBef>
                <a:spcPts val="0"/>
              </a:spcBef>
              <a:spcAft>
                <a:spcPts val="0"/>
              </a:spcAft>
              <a:buClrTx/>
              <a:buSzTx/>
              <a:buFontTx/>
              <a:buNone/>
              <a:tabLst/>
              <a:defRPr sz="3200"/>
            </a:pPr>
            <a:endParaRPr kumimoji="0" sz="1200" b="0" i="0" u="none" strike="noStrike" kern="0" cap="none" spc="0" normalizeH="0" baseline="0" noProof="0">
              <a:ln>
                <a:noFill/>
              </a:ln>
              <a:solidFill>
                <a:srgbClr val="000000"/>
              </a:solidFill>
              <a:effectLst/>
              <a:uLnTx/>
              <a:uFillTx/>
              <a:latin typeface="Helvetica Light"/>
              <a:sym typeface="Helvetica Light"/>
            </a:endParaRPr>
          </a:p>
        </p:txBody>
      </p:sp>
      <p:pic>
        <p:nvPicPr>
          <p:cNvPr id="15" name="Picture 14">
            <a:extLst>
              <a:ext uri="{FF2B5EF4-FFF2-40B4-BE49-F238E27FC236}">
                <a16:creationId xmlns:a16="http://schemas.microsoft.com/office/drawing/2014/main" id="{BA6182A9-C792-4DF5-9263-BDC75E574B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7047" y="4764278"/>
            <a:ext cx="1319631" cy="370354"/>
          </a:xfrm>
          <a:prstGeom prst="rect">
            <a:avLst/>
          </a:prstGeom>
        </p:spPr>
      </p:pic>
      <p:sp>
        <p:nvSpPr>
          <p:cNvPr id="7" name="Rectangle 2">
            <a:extLst>
              <a:ext uri="{FF2B5EF4-FFF2-40B4-BE49-F238E27FC236}">
                <a16:creationId xmlns:a16="http://schemas.microsoft.com/office/drawing/2014/main" id="{0EEF111B-25D7-4D28-8E40-D92BCD26F870}"/>
              </a:ext>
            </a:extLst>
          </p:cNvPr>
          <p:cNvSpPr>
            <a:spLocks noChangeArrowheads="1"/>
          </p:cNvSpPr>
          <p:nvPr/>
        </p:nvSpPr>
        <p:spPr bwMode="auto">
          <a:xfrm>
            <a:off x="347900" y="606920"/>
            <a:ext cx="7720012" cy="5427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Calibri" panose="020F0502020204030204" pitchFamily="34" charset="0"/>
                <a:ea typeface="MS PGothic" panose="020B0600070205080204" pitchFamily="34" charset="-128"/>
              </a:defRPr>
            </a:lvl9pPr>
          </a:lstStyle>
          <a:p>
            <a:pPr eaLnBrk="1" hangingPunct="1">
              <a:spcBef>
                <a:spcPts val="450"/>
              </a:spcBef>
              <a:buClrTx/>
              <a:buFontTx/>
              <a:buNone/>
            </a:pPr>
            <a:endParaRPr lang="en-US" altLang="en-US" sz="1600" b="1" dirty="0">
              <a:latin typeface="Century Gothic" panose="020B0502020202020204" pitchFamily="34" charset="0"/>
              <a:cs typeface="Arial" panose="020B0604020202020204" pitchFamily="34" charset="0"/>
            </a:endParaRPr>
          </a:p>
        </p:txBody>
      </p:sp>
      <p:sp>
        <p:nvSpPr>
          <p:cNvPr id="2" name="Shape 4925">
            <a:extLst>
              <a:ext uri="{FF2B5EF4-FFF2-40B4-BE49-F238E27FC236}">
                <a16:creationId xmlns:a16="http://schemas.microsoft.com/office/drawing/2014/main" id="{382E161E-F1E7-B0BA-B6B7-65BAD925F7DE}"/>
              </a:ext>
            </a:extLst>
          </p:cNvPr>
          <p:cNvSpPr/>
          <p:nvPr/>
        </p:nvSpPr>
        <p:spPr>
          <a:xfrm>
            <a:off x="2189558" y="4796656"/>
            <a:ext cx="5806476" cy="305598"/>
          </a:xfrm>
          <a:prstGeom prst="rect">
            <a:avLst/>
          </a:prstGeom>
          <a:ln w="12700">
            <a:miter lim="400000"/>
          </a:ln>
          <a:extLst>
            <a:ext uri="{C572A759-6A51-4108-AA02-DFA0A04FC94B}">
              <ma14:wrappingTextBoxFlag xmlns:ma14="http://schemas.microsoft.com/office/mac/drawingml/2011/main" xmlns="" val="1"/>
            </a:ext>
          </a:extLst>
        </p:spPr>
        <p:txBody>
          <a:bodyPr lIns="19051" tIns="19051" rIns="19051" bIns="19051">
            <a:spAutoFit/>
          </a:bodyPr>
          <a:lstStyle/>
          <a:p>
            <a:pPr lvl="0">
              <a:lnSpc>
                <a:spcPct val="120000"/>
              </a:lnSpc>
              <a:defRPr sz="3000">
                <a:solidFill>
                  <a:srgbClr val="FFFFFF"/>
                </a:solidFill>
                <a:latin typeface="Geomanist Regular"/>
                <a:ea typeface="Geomanist Regular"/>
                <a:cs typeface="Geomanist Regular"/>
                <a:sym typeface="Geomanist Regular"/>
              </a:defRPr>
            </a:pPr>
            <a:r>
              <a:rPr lang="en-US" sz="1600" dirty="0">
                <a:solidFill>
                  <a:srgbClr val="00668B"/>
                </a:solidFill>
                <a:latin typeface="Century Gothic" panose="020B0502020202020204" pitchFamily="34" charset="0"/>
                <a:ea typeface="Geomanist Bold"/>
                <a:cs typeface="Geomanist Bold"/>
                <a:sym typeface="Geomanist Bold"/>
              </a:rPr>
              <a:t>History enquiry 1 | </a:t>
            </a:r>
            <a:r>
              <a:rPr lang="en-GB" sz="1600" dirty="0">
                <a:solidFill>
                  <a:srgbClr val="00668B"/>
                </a:solidFill>
                <a:latin typeface="Century Gothic" panose="020B0502020202020204" pitchFamily="34" charset="0"/>
                <a:ea typeface="Geomanist Bold"/>
                <a:cs typeface="Geomanist Bold"/>
                <a:sym typeface="Geomanist Bold"/>
              </a:rPr>
              <a:t>What made 9/11 so shocking?</a:t>
            </a:r>
            <a:endParaRPr lang="en-US" sz="1600" dirty="0">
              <a:solidFill>
                <a:srgbClr val="00668B"/>
              </a:solidFill>
              <a:latin typeface="Century Gothic" panose="020B0502020202020204" pitchFamily="34" charset="0"/>
              <a:ea typeface="Geomanist Bold"/>
              <a:cs typeface="Geomanist Bold"/>
              <a:sym typeface="Geomanist Bold"/>
            </a:endParaRPr>
          </a:p>
        </p:txBody>
      </p:sp>
      <p:sp>
        <p:nvSpPr>
          <p:cNvPr id="3" name="Title 1">
            <a:extLst>
              <a:ext uri="{FF2B5EF4-FFF2-40B4-BE49-F238E27FC236}">
                <a16:creationId xmlns:a16="http://schemas.microsoft.com/office/drawing/2014/main" id="{C00878AE-F5AC-F959-5FAC-24C8470C82F2}"/>
              </a:ext>
            </a:extLst>
          </p:cNvPr>
          <p:cNvSpPr>
            <a:spLocks/>
          </p:cNvSpPr>
          <p:nvPr/>
        </p:nvSpPr>
        <p:spPr bwMode="auto">
          <a:xfrm>
            <a:off x="337047" y="465101"/>
            <a:ext cx="643890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3400" dirty="0">
                <a:latin typeface="Arial Bold" panose="020B0704020202020204" pitchFamily="34" charset="0"/>
              </a:rPr>
              <a:t>In the days after 9/11…</a:t>
            </a:r>
            <a:endParaRPr lang="en-US" altLang="en-US" sz="1400" dirty="0"/>
          </a:p>
        </p:txBody>
      </p:sp>
      <p:sp>
        <p:nvSpPr>
          <p:cNvPr id="4" name="Content Placeholder 2">
            <a:extLst>
              <a:ext uri="{FF2B5EF4-FFF2-40B4-BE49-F238E27FC236}">
                <a16:creationId xmlns:a16="http://schemas.microsoft.com/office/drawing/2014/main" id="{F0D8D356-194B-EEE6-0795-18AB0B32C3F9}"/>
              </a:ext>
            </a:extLst>
          </p:cNvPr>
          <p:cNvSpPr>
            <a:spLocks/>
          </p:cNvSpPr>
          <p:nvPr/>
        </p:nvSpPr>
        <p:spPr bwMode="auto">
          <a:xfrm>
            <a:off x="347900" y="1180520"/>
            <a:ext cx="636270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Bef>
                <a:spcPct val="20000"/>
              </a:spcBef>
              <a:buFont typeface="Arial" panose="020B0604020202020204" pitchFamily="34" charset="0"/>
              <a:buChar char="•"/>
            </a:pPr>
            <a:r>
              <a:rPr lang="en-US" altLang="en-US" sz="1800" dirty="0">
                <a:latin typeface="Arial" panose="020B0604020202020204" pitchFamily="34" charset="0"/>
              </a:rPr>
              <a:t>The hijackers are believed to be members of an extreme Muslim terrorist group called Al-Qaeda, which has organised attacks on US troops and civilians many times before.</a:t>
            </a:r>
            <a:br>
              <a:rPr lang="en-US" altLang="en-US" sz="1800" dirty="0">
                <a:latin typeface="Arial" panose="020B0604020202020204" pitchFamily="34" charset="0"/>
              </a:rPr>
            </a:br>
            <a:endParaRPr lang="en-US" altLang="en-US" sz="1800" dirty="0">
              <a:latin typeface="Arial" panose="020B0604020202020204" pitchFamily="34" charset="0"/>
            </a:endParaRPr>
          </a:p>
          <a:p>
            <a:pPr eaLnBrk="1" hangingPunct="1">
              <a:spcBef>
                <a:spcPct val="20000"/>
              </a:spcBef>
              <a:buFont typeface="Arial" panose="020B0604020202020204" pitchFamily="34" charset="0"/>
              <a:buChar char="•"/>
            </a:pPr>
            <a:r>
              <a:rPr lang="en-US" altLang="en-US" sz="1800" dirty="0">
                <a:latin typeface="Arial" panose="020B0604020202020204" pitchFamily="34" charset="0"/>
              </a:rPr>
              <a:t>News reports from New York and around the world showed that the total of those who died in the attacks was nearly 3,000. Those who died included many foreigners as well as Americans and people of all sorts of religion including Muslims.</a:t>
            </a:r>
          </a:p>
        </p:txBody>
      </p:sp>
    </p:spTree>
    <p:extLst>
      <p:ext uri="{BB962C8B-B14F-4D97-AF65-F5344CB8AC3E}">
        <p14:creationId xmlns:p14="http://schemas.microsoft.com/office/powerpoint/2010/main" val="2953151193"/>
      </p:ext>
    </p:extLst>
  </p:cSld>
  <p:clrMapOvr>
    <a:masterClrMapping/>
  </p:clrMapOvr>
  <p:transition spd="med"/>
</p:sld>
</file>

<file path=ppt/theme/_rels/theme2.xml.rels><?xml version="1.0" encoding="UTF-8" standalone="yes"?>
<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INCE 911" id="{F3A07E7A-AF64-4774-9E7E-B6392A88406C}" vid="{E7B69FA7-E986-4CE0-95B2-53BE1873D9FF}"/>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SINCE 911</Template>
  <TotalTime>4</TotalTime>
  <Words>202</Words>
  <Application>Microsoft Office PowerPoint</Application>
  <PresentationFormat>On-screen Show (16:9)</PresentationFormat>
  <Paragraphs>11</Paragraphs>
  <Slides>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Arial Bold</vt:lpstr>
      <vt:lpstr>Century Gothic</vt:lpstr>
      <vt:lpstr>Geomanist Bold</vt:lpstr>
      <vt:lpstr>Geomanist Regular</vt:lpstr>
      <vt:lpstr>Helvetica Light</vt:lpstr>
      <vt:lpstr>Helvetica Neue</vt:lpstr>
      <vt:lpstr>Trebuchet MS</vt:lpstr>
      <vt:lpstr>Wingdings 3</vt:lpstr>
      <vt:lpstr>Facet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Yvonne Richards</dc:creator>
  <cp:lastModifiedBy>Yvonne Richards</cp:lastModifiedBy>
  <cp:revision>1</cp:revision>
  <dcterms:created xsi:type="dcterms:W3CDTF">2025-03-25T08:52:31Z</dcterms:created>
  <dcterms:modified xsi:type="dcterms:W3CDTF">2025-03-25T08:57:22Z</dcterms:modified>
</cp:coreProperties>
</file>