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Fredoka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1176" y="2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svg"/><Relationship Id="rId7" Type="http://schemas.openxmlformats.org/officeDocument/2006/relationships/hyperlink" Target="http://www.since911.com/kindness-connects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15370" y="2654659"/>
            <a:ext cx="8743679" cy="6406732"/>
          </a:xfrm>
          <a:custGeom>
            <a:avLst/>
            <a:gdLst/>
            <a:ahLst/>
            <a:cxnLst/>
            <a:rect l="l" t="t" r="r" b="b"/>
            <a:pathLst>
              <a:path w="8743679" h="6406732">
                <a:moveTo>
                  <a:pt x="0" y="0"/>
                </a:moveTo>
                <a:lnTo>
                  <a:pt x="8743679" y="0"/>
                </a:lnTo>
                <a:lnTo>
                  <a:pt x="8743679" y="6406732"/>
                </a:lnTo>
                <a:lnTo>
                  <a:pt x="0" y="64067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848518">
            <a:off x="14448458" y="790060"/>
            <a:ext cx="2650259" cy="2254929"/>
          </a:xfrm>
          <a:custGeom>
            <a:avLst/>
            <a:gdLst/>
            <a:ahLst/>
            <a:cxnLst/>
            <a:rect l="l" t="t" r="r" b="b"/>
            <a:pathLst>
              <a:path w="2650259" h="2254929">
                <a:moveTo>
                  <a:pt x="0" y="0"/>
                </a:moveTo>
                <a:lnTo>
                  <a:pt x="2650259" y="0"/>
                </a:lnTo>
                <a:lnTo>
                  <a:pt x="2650259" y="2254929"/>
                </a:lnTo>
                <a:lnTo>
                  <a:pt x="0" y="22549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0" y="4570229"/>
            <a:ext cx="8715370" cy="1579720"/>
            <a:chOff x="0" y="0"/>
            <a:chExt cx="3025142" cy="4160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25142" cy="416058"/>
            </a:xfrm>
            <a:custGeom>
              <a:avLst/>
              <a:gdLst/>
              <a:ahLst/>
              <a:cxnLst/>
              <a:rect l="l" t="t" r="r" b="b"/>
              <a:pathLst>
                <a:path w="3025142" h="416058">
                  <a:moveTo>
                    <a:pt x="34375" y="0"/>
                  </a:moveTo>
                  <a:lnTo>
                    <a:pt x="2990767" y="0"/>
                  </a:lnTo>
                  <a:cubicBezTo>
                    <a:pt x="2999884" y="0"/>
                    <a:pt x="3008627" y="3622"/>
                    <a:pt x="3015074" y="10068"/>
                  </a:cubicBezTo>
                  <a:cubicBezTo>
                    <a:pt x="3021520" y="16515"/>
                    <a:pt x="3025142" y="25258"/>
                    <a:pt x="3025142" y="34375"/>
                  </a:cubicBezTo>
                  <a:lnTo>
                    <a:pt x="3025142" y="381683"/>
                  </a:lnTo>
                  <a:cubicBezTo>
                    <a:pt x="3025142" y="400667"/>
                    <a:pt x="3009752" y="416058"/>
                    <a:pt x="2990767" y="416058"/>
                  </a:cubicBezTo>
                  <a:lnTo>
                    <a:pt x="34375" y="416058"/>
                  </a:lnTo>
                  <a:cubicBezTo>
                    <a:pt x="15390" y="416058"/>
                    <a:pt x="0" y="400667"/>
                    <a:pt x="0" y="381683"/>
                  </a:cubicBezTo>
                  <a:lnTo>
                    <a:pt x="0" y="34375"/>
                  </a:lnTo>
                  <a:cubicBezTo>
                    <a:pt x="0" y="15390"/>
                    <a:pt x="15390" y="0"/>
                    <a:pt x="3437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025142" cy="4446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2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1005709">
            <a:off x="10920214" y="1513501"/>
            <a:ext cx="1552811" cy="1320537"/>
          </a:xfrm>
          <a:custGeom>
            <a:avLst/>
            <a:gdLst/>
            <a:ahLst/>
            <a:cxnLst/>
            <a:rect l="l" t="t" r="r" b="b"/>
            <a:pathLst>
              <a:path w="1552811" h="1320537">
                <a:moveTo>
                  <a:pt x="0" y="0"/>
                </a:moveTo>
                <a:lnTo>
                  <a:pt x="1552811" y="0"/>
                </a:lnTo>
                <a:lnTo>
                  <a:pt x="1552811" y="1320537"/>
                </a:lnTo>
                <a:lnTo>
                  <a:pt x="0" y="13205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1005709">
            <a:off x="16503823" y="3124970"/>
            <a:ext cx="753781" cy="641028"/>
          </a:xfrm>
          <a:custGeom>
            <a:avLst/>
            <a:gdLst/>
            <a:ahLst/>
            <a:cxnLst/>
            <a:rect l="l" t="t" r="r" b="b"/>
            <a:pathLst>
              <a:path w="753781" h="641028">
                <a:moveTo>
                  <a:pt x="0" y="0"/>
                </a:moveTo>
                <a:lnTo>
                  <a:pt x="753781" y="0"/>
                </a:lnTo>
                <a:lnTo>
                  <a:pt x="753781" y="641028"/>
                </a:lnTo>
                <a:lnTo>
                  <a:pt x="0" y="6410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2708419" y="6416009"/>
            <a:ext cx="3361396" cy="3389408"/>
          </a:xfrm>
          <a:custGeom>
            <a:avLst/>
            <a:gdLst/>
            <a:ahLst/>
            <a:cxnLst/>
            <a:rect l="l" t="t" r="r" b="b"/>
            <a:pathLst>
              <a:path w="3361396" h="3389408">
                <a:moveTo>
                  <a:pt x="0" y="0"/>
                </a:moveTo>
                <a:lnTo>
                  <a:pt x="3361396" y="0"/>
                </a:lnTo>
                <a:lnTo>
                  <a:pt x="3361396" y="3389408"/>
                </a:lnTo>
                <a:lnTo>
                  <a:pt x="0" y="33894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1304282" y="1338224"/>
            <a:ext cx="7411088" cy="2294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7"/>
              </a:lnSpc>
            </a:pPr>
            <a:r>
              <a:rPr lang="en-US" sz="9090" spc="272">
                <a:solidFill>
                  <a:srgbClr val="232F42"/>
                </a:solidFill>
                <a:latin typeface="Fredoka"/>
                <a:ea typeface="Fredoka"/>
                <a:cs typeface="Fredoka"/>
                <a:sym typeface="Fredoka"/>
              </a:rPr>
              <a:t>Kind Words</a:t>
            </a:r>
          </a:p>
          <a:p>
            <a:pPr algn="l">
              <a:lnSpc>
                <a:spcPts val="8817"/>
              </a:lnSpc>
            </a:pPr>
            <a:endParaRPr lang="en-US" sz="9090" spc="272">
              <a:solidFill>
                <a:srgbClr val="232F4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04282" y="2708896"/>
            <a:ext cx="8809335" cy="775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20"/>
              </a:lnSpc>
            </a:pPr>
            <a:r>
              <a:rPr lang="en-US" sz="6000" spc="180">
                <a:solidFill>
                  <a:srgbClr val="007CBA"/>
                </a:solidFill>
                <a:latin typeface="Fredoka"/>
                <a:ea typeface="Fredoka"/>
                <a:cs typeface="Fredoka"/>
                <a:sym typeface="Fredoka"/>
              </a:rPr>
              <a:t>By SINCE 9/11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04282" y="4760013"/>
            <a:ext cx="6880896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spc="119">
                <a:solidFill>
                  <a:srgbClr val="232F42"/>
                </a:solidFill>
                <a:latin typeface="Fredoka"/>
                <a:ea typeface="Fredoka"/>
                <a:cs typeface="Fredoka"/>
                <a:sym typeface="Fredoka"/>
              </a:rPr>
              <a:t>Why They Matter and What We Can Do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6757" y="6867878"/>
            <a:ext cx="4209514" cy="4114800"/>
          </a:xfrm>
          <a:custGeom>
            <a:avLst/>
            <a:gdLst/>
            <a:ahLst/>
            <a:cxnLst/>
            <a:rect l="l" t="t" r="r" b="b"/>
            <a:pathLst>
              <a:path w="4209514" h="4114800">
                <a:moveTo>
                  <a:pt x="0" y="0"/>
                </a:moveTo>
                <a:lnTo>
                  <a:pt x="4209514" y="0"/>
                </a:lnTo>
                <a:lnTo>
                  <a:pt x="42095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3870830">
            <a:off x="13976367" y="1028700"/>
            <a:ext cx="2915096" cy="2849507"/>
          </a:xfrm>
          <a:custGeom>
            <a:avLst/>
            <a:gdLst/>
            <a:ahLst/>
            <a:cxnLst/>
            <a:rect l="l" t="t" r="r" b="b"/>
            <a:pathLst>
              <a:path w="2915096" h="2849507">
                <a:moveTo>
                  <a:pt x="0" y="0"/>
                </a:moveTo>
                <a:lnTo>
                  <a:pt x="2915097" y="0"/>
                </a:lnTo>
                <a:lnTo>
                  <a:pt x="2915097" y="2849507"/>
                </a:lnTo>
                <a:lnTo>
                  <a:pt x="0" y="2849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854084" y="3785339"/>
            <a:ext cx="12579831" cy="305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spc="150">
                <a:solidFill>
                  <a:srgbClr val="007CBA"/>
                </a:solidFill>
                <a:latin typeface="Fredoka"/>
                <a:ea typeface="Fredoka"/>
                <a:cs typeface="Fredoka"/>
                <a:sym typeface="Fredoka"/>
              </a:rPr>
              <a:t>Let’s make the world a better place, one kind act at a time. Look at the pictures and think how being kind could make a differnce!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98714" y="8255757"/>
            <a:ext cx="5797028" cy="1792403"/>
            <a:chOff x="0" y="0"/>
            <a:chExt cx="7729370" cy="2389871"/>
          </a:xfrm>
        </p:grpSpPr>
        <p:grpSp>
          <p:nvGrpSpPr>
            <p:cNvPr id="3" name="Group 3"/>
            <p:cNvGrpSpPr/>
            <p:nvPr/>
          </p:nvGrpSpPr>
          <p:grpSpPr>
            <a:xfrm>
              <a:off x="281041" y="283578"/>
              <a:ext cx="6585332" cy="2106293"/>
              <a:chOff x="0" y="0"/>
              <a:chExt cx="1300806" cy="41605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300806" cy="416058"/>
              </a:xfrm>
              <a:custGeom>
                <a:avLst/>
                <a:gdLst/>
                <a:ahLst/>
                <a:cxnLst/>
                <a:rect l="l" t="t" r="r" b="b"/>
                <a:pathLst>
                  <a:path w="1300806" h="416058">
                    <a:moveTo>
                      <a:pt x="79943" y="0"/>
                    </a:moveTo>
                    <a:lnTo>
                      <a:pt x="1220863" y="0"/>
                    </a:lnTo>
                    <a:cubicBezTo>
                      <a:pt x="1242066" y="0"/>
                      <a:pt x="1262399" y="8423"/>
                      <a:pt x="1277392" y="23415"/>
                    </a:cubicBezTo>
                    <a:cubicBezTo>
                      <a:pt x="1292384" y="38407"/>
                      <a:pt x="1300806" y="58741"/>
                      <a:pt x="1300806" y="79943"/>
                    </a:cubicBezTo>
                    <a:lnTo>
                      <a:pt x="1300806" y="336115"/>
                    </a:lnTo>
                    <a:cubicBezTo>
                      <a:pt x="1300806" y="357317"/>
                      <a:pt x="1292384" y="377651"/>
                      <a:pt x="1277392" y="392643"/>
                    </a:cubicBezTo>
                    <a:cubicBezTo>
                      <a:pt x="1262399" y="407635"/>
                      <a:pt x="1242066" y="416058"/>
                      <a:pt x="1220863" y="416058"/>
                    </a:cubicBezTo>
                    <a:lnTo>
                      <a:pt x="79943" y="416058"/>
                    </a:lnTo>
                    <a:cubicBezTo>
                      <a:pt x="58741" y="416058"/>
                      <a:pt x="38407" y="407635"/>
                      <a:pt x="23415" y="392643"/>
                    </a:cubicBezTo>
                    <a:cubicBezTo>
                      <a:pt x="8423" y="377651"/>
                      <a:pt x="0" y="357317"/>
                      <a:pt x="0" y="336115"/>
                    </a:cubicBezTo>
                    <a:lnTo>
                      <a:pt x="0" y="79943"/>
                    </a:lnTo>
                    <a:cubicBezTo>
                      <a:pt x="0" y="58741"/>
                      <a:pt x="8423" y="38407"/>
                      <a:pt x="23415" y="23415"/>
                    </a:cubicBezTo>
                    <a:cubicBezTo>
                      <a:pt x="38407" y="8423"/>
                      <a:pt x="58741" y="0"/>
                      <a:pt x="7994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1300806" cy="444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2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0" y="862379"/>
              <a:ext cx="7147414" cy="1015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0"/>
                </a:lnSpc>
              </a:pPr>
              <a:r>
                <a:rPr lang="en-US" sz="3000" spc="89" dirty="0">
                  <a:solidFill>
                    <a:srgbClr val="232F42"/>
                  </a:solidFill>
                  <a:latin typeface="Fredoka"/>
                  <a:ea typeface="Fredoka"/>
                  <a:cs typeface="Fredoka"/>
                  <a:sym typeface="Fredoka"/>
                </a:rPr>
                <a:t>How do you think this makes them feel?</a:t>
              </a:r>
            </a:p>
          </p:txBody>
        </p:sp>
        <p:sp>
          <p:nvSpPr>
            <p:cNvPr id="7" name="Freeform 7"/>
            <p:cNvSpPr/>
            <p:nvPr/>
          </p:nvSpPr>
          <p:spPr>
            <a:xfrm rot="1013415">
              <a:off x="6191127" y="163985"/>
              <a:ext cx="1350492" cy="1492943"/>
            </a:xfrm>
            <a:custGeom>
              <a:avLst/>
              <a:gdLst/>
              <a:ahLst/>
              <a:cxnLst/>
              <a:rect l="l" t="t" r="r" b="b"/>
              <a:pathLst>
                <a:path w="1350492" h="1492943">
                  <a:moveTo>
                    <a:pt x="0" y="0"/>
                  </a:moveTo>
                  <a:lnTo>
                    <a:pt x="1350492" y="0"/>
                  </a:lnTo>
                  <a:lnTo>
                    <a:pt x="1350492" y="1492943"/>
                  </a:lnTo>
                  <a:lnTo>
                    <a:pt x="0" y="1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817666" y="578993"/>
            <a:ext cx="12652667" cy="109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07"/>
              </a:lnSpc>
            </a:pPr>
            <a:r>
              <a:rPr lang="en-US" sz="5199" spc="207">
                <a:solidFill>
                  <a:srgbClr val="007CBA"/>
                </a:solidFill>
                <a:latin typeface="Fredoka"/>
                <a:ea typeface="Fredoka"/>
                <a:cs typeface="Fredoka"/>
                <a:sym typeface="Fredoka"/>
              </a:rPr>
              <a:t>Someone is playing on their own at break time.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987026" y="8132015"/>
            <a:ext cx="5705047" cy="1916145"/>
            <a:chOff x="0" y="0"/>
            <a:chExt cx="7606729" cy="2554860"/>
          </a:xfrm>
        </p:grpSpPr>
        <p:grpSp>
          <p:nvGrpSpPr>
            <p:cNvPr id="12" name="Group 12"/>
            <p:cNvGrpSpPr/>
            <p:nvPr/>
          </p:nvGrpSpPr>
          <p:grpSpPr>
            <a:xfrm>
              <a:off x="281041" y="448568"/>
              <a:ext cx="6585332" cy="2106293"/>
              <a:chOff x="0" y="0"/>
              <a:chExt cx="1300806" cy="41605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300806" cy="416058"/>
              </a:xfrm>
              <a:custGeom>
                <a:avLst/>
                <a:gdLst/>
                <a:ahLst/>
                <a:cxnLst/>
                <a:rect l="l" t="t" r="r" b="b"/>
                <a:pathLst>
                  <a:path w="1300806" h="416058">
                    <a:moveTo>
                      <a:pt x="79943" y="0"/>
                    </a:moveTo>
                    <a:lnTo>
                      <a:pt x="1220863" y="0"/>
                    </a:lnTo>
                    <a:cubicBezTo>
                      <a:pt x="1242066" y="0"/>
                      <a:pt x="1262399" y="8423"/>
                      <a:pt x="1277392" y="23415"/>
                    </a:cubicBezTo>
                    <a:cubicBezTo>
                      <a:pt x="1292384" y="38407"/>
                      <a:pt x="1300806" y="58741"/>
                      <a:pt x="1300806" y="79943"/>
                    </a:cubicBezTo>
                    <a:lnTo>
                      <a:pt x="1300806" y="336115"/>
                    </a:lnTo>
                    <a:cubicBezTo>
                      <a:pt x="1300806" y="357317"/>
                      <a:pt x="1292384" y="377651"/>
                      <a:pt x="1277392" y="392643"/>
                    </a:cubicBezTo>
                    <a:cubicBezTo>
                      <a:pt x="1262399" y="407635"/>
                      <a:pt x="1242066" y="416058"/>
                      <a:pt x="1220863" y="416058"/>
                    </a:cubicBezTo>
                    <a:lnTo>
                      <a:pt x="79943" y="416058"/>
                    </a:lnTo>
                    <a:cubicBezTo>
                      <a:pt x="58741" y="416058"/>
                      <a:pt x="38407" y="407635"/>
                      <a:pt x="23415" y="392643"/>
                    </a:cubicBezTo>
                    <a:cubicBezTo>
                      <a:pt x="8423" y="377651"/>
                      <a:pt x="0" y="357317"/>
                      <a:pt x="0" y="336115"/>
                    </a:cubicBezTo>
                    <a:lnTo>
                      <a:pt x="0" y="79943"/>
                    </a:lnTo>
                    <a:cubicBezTo>
                      <a:pt x="0" y="58741"/>
                      <a:pt x="8423" y="38407"/>
                      <a:pt x="23415" y="23415"/>
                    </a:cubicBezTo>
                    <a:cubicBezTo>
                      <a:pt x="38407" y="8423"/>
                      <a:pt x="58741" y="0"/>
                      <a:pt x="7994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1300806" cy="444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2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0" y="786069"/>
              <a:ext cx="7147414" cy="1497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0"/>
                </a:lnSpc>
              </a:pPr>
              <a:r>
                <a:rPr lang="en-US" sz="3000" spc="89" dirty="0">
                  <a:solidFill>
                    <a:srgbClr val="232F42"/>
                  </a:solidFill>
                  <a:latin typeface="Fredoka"/>
                  <a:ea typeface="Fredoka"/>
                  <a:cs typeface="Fredoka"/>
                  <a:sym typeface="Fredoka"/>
                </a:rPr>
                <a:t>What’s the best way you think you can show kindness and help them?</a:t>
              </a:r>
            </a:p>
          </p:txBody>
        </p:sp>
        <p:sp>
          <p:nvSpPr>
            <p:cNvPr id="16" name="Freeform 16"/>
            <p:cNvSpPr/>
            <p:nvPr/>
          </p:nvSpPr>
          <p:spPr>
            <a:xfrm rot="-2903016">
              <a:off x="6474941" y="76824"/>
              <a:ext cx="782864" cy="1285139"/>
            </a:xfrm>
            <a:custGeom>
              <a:avLst/>
              <a:gdLst/>
              <a:ahLst/>
              <a:cxnLst/>
              <a:rect l="l" t="t" r="r" b="b"/>
              <a:pathLst>
                <a:path w="782864" h="1285139">
                  <a:moveTo>
                    <a:pt x="0" y="0"/>
                  </a:moveTo>
                  <a:lnTo>
                    <a:pt x="782864" y="0"/>
                  </a:lnTo>
                  <a:lnTo>
                    <a:pt x="782864" y="1285140"/>
                  </a:lnTo>
                  <a:lnTo>
                    <a:pt x="0" y="1285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C081691-68D8-9E8C-37F0-F0DA3740A5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54" y="1629794"/>
            <a:ext cx="7144747" cy="64588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DB3D9BD-E029-87BE-035B-07A30FDAF4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1672452"/>
            <a:ext cx="7144747" cy="6458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98714" y="8255757"/>
            <a:ext cx="5797028" cy="1792403"/>
            <a:chOff x="0" y="0"/>
            <a:chExt cx="7729370" cy="2389871"/>
          </a:xfrm>
        </p:grpSpPr>
        <p:grpSp>
          <p:nvGrpSpPr>
            <p:cNvPr id="3" name="Group 3"/>
            <p:cNvGrpSpPr/>
            <p:nvPr/>
          </p:nvGrpSpPr>
          <p:grpSpPr>
            <a:xfrm>
              <a:off x="281041" y="283578"/>
              <a:ext cx="6585332" cy="2106293"/>
              <a:chOff x="0" y="0"/>
              <a:chExt cx="1300806" cy="41605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300806" cy="416058"/>
              </a:xfrm>
              <a:custGeom>
                <a:avLst/>
                <a:gdLst/>
                <a:ahLst/>
                <a:cxnLst/>
                <a:rect l="l" t="t" r="r" b="b"/>
                <a:pathLst>
                  <a:path w="1300806" h="416058">
                    <a:moveTo>
                      <a:pt x="79943" y="0"/>
                    </a:moveTo>
                    <a:lnTo>
                      <a:pt x="1220863" y="0"/>
                    </a:lnTo>
                    <a:cubicBezTo>
                      <a:pt x="1242066" y="0"/>
                      <a:pt x="1262399" y="8423"/>
                      <a:pt x="1277392" y="23415"/>
                    </a:cubicBezTo>
                    <a:cubicBezTo>
                      <a:pt x="1292384" y="38407"/>
                      <a:pt x="1300806" y="58741"/>
                      <a:pt x="1300806" y="79943"/>
                    </a:cubicBezTo>
                    <a:lnTo>
                      <a:pt x="1300806" y="336115"/>
                    </a:lnTo>
                    <a:cubicBezTo>
                      <a:pt x="1300806" y="357317"/>
                      <a:pt x="1292384" y="377651"/>
                      <a:pt x="1277392" y="392643"/>
                    </a:cubicBezTo>
                    <a:cubicBezTo>
                      <a:pt x="1262399" y="407635"/>
                      <a:pt x="1242066" y="416058"/>
                      <a:pt x="1220863" y="416058"/>
                    </a:cubicBezTo>
                    <a:lnTo>
                      <a:pt x="79943" y="416058"/>
                    </a:lnTo>
                    <a:cubicBezTo>
                      <a:pt x="58741" y="416058"/>
                      <a:pt x="38407" y="407635"/>
                      <a:pt x="23415" y="392643"/>
                    </a:cubicBezTo>
                    <a:cubicBezTo>
                      <a:pt x="8423" y="377651"/>
                      <a:pt x="0" y="357317"/>
                      <a:pt x="0" y="336115"/>
                    </a:cubicBezTo>
                    <a:lnTo>
                      <a:pt x="0" y="79943"/>
                    </a:lnTo>
                    <a:cubicBezTo>
                      <a:pt x="0" y="58741"/>
                      <a:pt x="8423" y="38407"/>
                      <a:pt x="23415" y="23415"/>
                    </a:cubicBezTo>
                    <a:cubicBezTo>
                      <a:pt x="38407" y="8423"/>
                      <a:pt x="58741" y="0"/>
                      <a:pt x="7994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1300806" cy="444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2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0" y="862379"/>
              <a:ext cx="7147414" cy="1015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0"/>
                </a:lnSpc>
              </a:pPr>
              <a:r>
                <a:rPr lang="en-US" sz="3000" spc="89" dirty="0">
                  <a:solidFill>
                    <a:srgbClr val="232F42"/>
                  </a:solidFill>
                  <a:latin typeface="Fredoka"/>
                  <a:ea typeface="Fredoka"/>
                  <a:cs typeface="Fredoka"/>
                  <a:sym typeface="Fredoka"/>
                </a:rPr>
                <a:t>How do you think this makes them feel?</a:t>
              </a:r>
            </a:p>
          </p:txBody>
        </p:sp>
        <p:sp>
          <p:nvSpPr>
            <p:cNvPr id="7" name="Freeform 7"/>
            <p:cNvSpPr/>
            <p:nvPr/>
          </p:nvSpPr>
          <p:spPr>
            <a:xfrm rot="1013415">
              <a:off x="6191127" y="163985"/>
              <a:ext cx="1350492" cy="1492943"/>
            </a:xfrm>
            <a:custGeom>
              <a:avLst/>
              <a:gdLst/>
              <a:ahLst/>
              <a:cxnLst/>
              <a:rect l="l" t="t" r="r" b="b"/>
              <a:pathLst>
                <a:path w="1350492" h="1492943">
                  <a:moveTo>
                    <a:pt x="0" y="0"/>
                  </a:moveTo>
                  <a:lnTo>
                    <a:pt x="1350492" y="0"/>
                  </a:lnTo>
                  <a:lnTo>
                    <a:pt x="1350492" y="1492943"/>
                  </a:lnTo>
                  <a:lnTo>
                    <a:pt x="0" y="1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817666" y="620618"/>
            <a:ext cx="12652667" cy="1613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sz="5199" spc="207">
                <a:solidFill>
                  <a:srgbClr val="007CBA"/>
                </a:solidFill>
                <a:latin typeface="Fredoka"/>
                <a:ea typeface="Fredoka"/>
                <a:cs typeface="Fredoka"/>
                <a:sym typeface="Fredoka"/>
              </a:rPr>
              <a:t>A classmate has dropped their books or belongings on the floor</a:t>
            </a:r>
          </a:p>
          <a:p>
            <a:pPr marL="0" lvl="0" indent="0" algn="ctr">
              <a:lnSpc>
                <a:spcPts val="4107"/>
              </a:lnSpc>
            </a:pPr>
            <a:endParaRPr lang="en-US" sz="5199" spc="207">
              <a:solidFill>
                <a:srgbClr val="007CBA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9987026" y="8132015"/>
            <a:ext cx="5705047" cy="1916145"/>
            <a:chOff x="0" y="0"/>
            <a:chExt cx="7606729" cy="2554860"/>
          </a:xfrm>
        </p:grpSpPr>
        <p:grpSp>
          <p:nvGrpSpPr>
            <p:cNvPr id="10" name="Group 10"/>
            <p:cNvGrpSpPr/>
            <p:nvPr/>
          </p:nvGrpSpPr>
          <p:grpSpPr>
            <a:xfrm>
              <a:off x="281041" y="448568"/>
              <a:ext cx="6585332" cy="2106293"/>
              <a:chOff x="0" y="0"/>
              <a:chExt cx="1300806" cy="41605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300806" cy="416058"/>
              </a:xfrm>
              <a:custGeom>
                <a:avLst/>
                <a:gdLst/>
                <a:ahLst/>
                <a:cxnLst/>
                <a:rect l="l" t="t" r="r" b="b"/>
                <a:pathLst>
                  <a:path w="1300806" h="416058">
                    <a:moveTo>
                      <a:pt x="79943" y="0"/>
                    </a:moveTo>
                    <a:lnTo>
                      <a:pt x="1220863" y="0"/>
                    </a:lnTo>
                    <a:cubicBezTo>
                      <a:pt x="1242066" y="0"/>
                      <a:pt x="1262399" y="8423"/>
                      <a:pt x="1277392" y="23415"/>
                    </a:cubicBezTo>
                    <a:cubicBezTo>
                      <a:pt x="1292384" y="38407"/>
                      <a:pt x="1300806" y="58741"/>
                      <a:pt x="1300806" y="79943"/>
                    </a:cubicBezTo>
                    <a:lnTo>
                      <a:pt x="1300806" y="336115"/>
                    </a:lnTo>
                    <a:cubicBezTo>
                      <a:pt x="1300806" y="357317"/>
                      <a:pt x="1292384" y="377651"/>
                      <a:pt x="1277392" y="392643"/>
                    </a:cubicBezTo>
                    <a:cubicBezTo>
                      <a:pt x="1262399" y="407635"/>
                      <a:pt x="1242066" y="416058"/>
                      <a:pt x="1220863" y="416058"/>
                    </a:cubicBezTo>
                    <a:lnTo>
                      <a:pt x="79943" y="416058"/>
                    </a:lnTo>
                    <a:cubicBezTo>
                      <a:pt x="58741" y="416058"/>
                      <a:pt x="38407" y="407635"/>
                      <a:pt x="23415" y="392643"/>
                    </a:cubicBezTo>
                    <a:cubicBezTo>
                      <a:pt x="8423" y="377651"/>
                      <a:pt x="0" y="357317"/>
                      <a:pt x="0" y="336115"/>
                    </a:cubicBezTo>
                    <a:lnTo>
                      <a:pt x="0" y="79943"/>
                    </a:lnTo>
                    <a:cubicBezTo>
                      <a:pt x="0" y="58741"/>
                      <a:pt x="8423" y="38407"/>
                      <a:pt x="23415" y="23415"/>
                    </a:cubicBezTo>
                    <a:cubicBezTo>
                      <a:pt x="38407" y="8423"/>
                      <a:pt x="58741" y="0"/>
                      <a:pt x="7994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1300806" cy="444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2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0" y="786069"/>
              <a:ext cx="7147414" cy="1497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0"/>
                </a:lnSpc>
              </a:pPr>
              <a:r>
                <a:rPr lang="en-US" sz="3000" spc="89" dirty="0">
                  <a:solidFill>
                    <a:srgbClr val="232F42"/>
                  </a:solidFill>
                  <a:latin typeface="Fredoka"/>
                  <a:ea typeface="Fredoka"/>
                  <a:cs typeface="Fredoka"/>
                  <a:sym typeface="Fredoka"/>
                </a:rPr>
                <a:t>What’s the best way you think you can show kindness and help them?</a:t>
              </a:r>
            </a:p>
          </p:txBody>
        </p:sp>
        <p:sp>
          <p:nvSpPr>
            <p:cNvPr id="14" name="Freeform 14"/>
            <p:cNvSpPr/>
            <p:nvPr/>
          </p:nvSpPr>
          <p:spPr>
            <a:xfrm rot="-2903016">
              <a:off x="6474941" y="76824"/>
              <a:ext cx="782864" cy="1285139"/>
            </a:xfrm>
            <a:custGeom>
              <a:avLst/>
              <a:gdLst/>
              <a:ahLst/>
              <a:cxnLst/>
              <a:rect l="l" t="t" r="r" b="b"/>
              <a:pathLst>
                <a:path w="782864" h="1285139">
                  <a:moveTo>
                    <a:pt x="0" y="0"/>
                  </a:moveTo>
                  <a:lnTo>
                    <a:pt x="782864" y="0"/>
                  </a:lnTo>
                  <a:lnTo>
                    <a:pt x="782864" y="1285140"/>
                  </a:lnTo>
                  <a:lnTo>
                    <a:pt x="0" y="1285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7ED55C1-D65C-8086-8BC2-3BF6DC8C9E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53" y="1846845"/>
            <a:ext cx="7144747" cy="64588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9283F9-98DF-CF88-76C9-FEC3373231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618" y="1848840"/>
            <a:ext cx="7144747" cy="6458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98714" y="8255757"/>
            <a:ext cx="5797028" cy="1792403"/>
            <a:chOff x="0" y="0"/>
            <a:chExt cx="7729370" cy="2389871"/>
          </a:xfrm>
        </p:grpSpPr>
        <p:grpSp>
          <p:nvGrpSpPr>
            <p:cNvPr id="3" name="Group 3"/>
            <p:cNvGrpSpPr/>
            <p:nvPr/>
          </p:nvGrpSpPr>
          <p:grpSpPr>
            <a:xfrm>
              <a:off x="281041" y="283578"/>
              <a:ext cx="6585332" cy="2106293"/>
              <a:chOff x="0" y="0"/>
              <a:chExt cx="1300806" cy="41605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300806" cy="416058"/>
              </a:xfrm>
              <a:custGeom>
                <a:avLst/>
                <a:gdLst/>
                <a:ahLst/>
                <a:cxnLst/>
                <a:rect l="l" t="t" r="r" b="b"/>
                <a:pathLst>
                  <a:path w="1300806" h="416058">
                    <a:moveTo>
                      <a:pt x="79943" y="0"/>
                    </a:moveTo>
                    <a:lnTo>
                      <a:pt x="1220863" y="0"/>
                    </a:lnTo>
                    <a:cubicBezTo>
                      <a:pt x="1242066" y="0"/>
                      <a:pt x="1262399" y="8423"/>
                      <a:pt x="1277392" y="23415"/>
                    </a:cubicBezTo>
                    <a:cubicBezTo>
                      <a:pt x="1292384" y="38407"/>
                      <a:pt x="1300806" y="58741"/>
                      <a:pt x="1300806" y="79943"/>
                    </a:cubicBezTo>
                    <a:lnTo>
                      <a:pt x="1300806" y="336115"/>
                    </a:lnTo>
                    <a:cubicBezTo>
                      <a:pt x="1300806" y="357317"/>
                      <a:pt x="1292384" y="377651"/>
                      <a:pt x="1277392" y="392643"/>
                    </a:cubicBezTo>
                    <a:cubicBezTo>
                      <a:pt x="1262399" y="407635"/>
                      <a:pt x="1242066" y="416058"/>
                      <a:pt x="1220863" y="416058"/>
                    </a:cubicBezTo>
                    <a:lnTo>
                      <a:pt x="79943" y="416058"/>
                    </a:lnTo>
                    <a:cubicBezTo>
                      <a:pt x="58741" y="416058"/>
                      <a:pt x="38407" y="407635"/>
                      <a:pt x="23415" y="392643"/>
                    </a:cubicBezTo>
                    <a:cubicBezTo>
                      <a:pt x="8423" y="377651"/>
                      <a:pt x="0" y="357317"/>
                      <a:pt x="0" y="336115"/>
                    </a:cubicBezTo>
                    <a:lnTo>
                      <a:pt x="0" y="79943"/>
                    </a:lnTo>
                    <a:cubicBezTo>
                      <a:pt x="0" y="58741"/>
                      <a:pt x="8423" y="38407"/>
                      <a:pt x="23415" y="23415"/>
                    </a:cubicBezTo>
                    <a:cubicBezTo>
                      <a:pt x="38407" y="8423"/>
                      <a:pt x="58741" y="0"/>
                      <a:pt x="7994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1300806" cy="444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2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0" y="862379"/>
              <a:ext cx="7147414" cy="1015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0"/>
                </a:lnSpc>
              </a:pPr>
              <a:r>
                <a:rPr lang="en-US" sz="3000" spc="89" dirty="0">
                  <a:solidFill>
                    <a:srgbClr val="232F42"/>
                  </a:solidFill>
                  <a:latin typeface="Fredoka"/>
                  <a:ea typeface="Fredoka"/>
                  <a:cs typeface="Fredoka"/>
                  <a:sym typeface="Fredoka"/>
                </a:rPr>
                <a:t>How do you think this makes them feel?</a:t>
              </a:r>
            </a:p>
          </p:txBody>
        </p:sp>
        <p:sp>
          <p:nvSpPr>
            <p:cNvPr id="7" name="Freeform 7"/>
            <p:cNvSpPr/>
            <p:nvPr/>
          </p:nvSpPr>
          <p:spPr>
            <a:xfrm rot="1013415">
              <a:off x="6191127" y="163985"/>
              <a:ext cx="1350492" cy="1492943"/>
            </a:xfrm>
            <a:custGeom>
              <a:avLst/>
              <a:gdLst/>
              <a:ahLst/>
              <a:cxnLst/>
              <a:rect l="l" t="t" r="r" b="b"/>
              <a:pathLst>
                <a:path w="1350492" h="1492943">
                  <a:moveTo>
                    <a:pt x="0" y="0"/>
                  </a:moveTo>
                  <a:lnTo>
                    <a:pt x="1350492" y="0"/>
                  </a:lnTo>
                  <a:lnTo>
                    <a:pt x="1350492" y="1492943"/>
                  </a:lnTo>
                  <a:lnTo>
                    <a:pt x="0" y="1492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817666" y="620618"/>
            <a:ext cx="12652667" cy="1613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sz="5199" spc="207">
                <a:solidFill>
                  <a:srgbClr val="007CBA"/>
                </a:solidFill>
                <a:latin typeface="Fredoka"/>
                <a:ea typeface="Fredoka"/>
                <a:cs typeface="Fredoka"/>
                <a:sym typeface="Fredoka"/>
              </a:rPr>
              <a:t>Someone makes a mistake and others start laughing</a:t>
            </a:r>
          </a:p>
          <a:p>
            <a:pPr marL="0" lvl="0" indent="0" algn="ctr">
              <a:lnSpc>
                <a:spcPts val="4107"/>
              </a:lnSpc>
            </a:pPr>
            <a:endParaRPr lang="en-US" sz="5199" spc="207">
              <a:solidFill>
                <a:srgbClr val="007CBA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9987026" y="8132015"/>
            <a:ext cx="5705047" cy="1916145"/>
            <a:chOff x="0" y="0"/>
            <a:chExt cx="7606729" cy="2554860"/>
          </a:xfrm>
        </p:grpSpPr>
        <p:grpSp>
          <p:nvGrpSpPr>
            <p:cNvPr id="10" name="Group 10"/>
            <p:cNvGrpSpPr/>
            <p:nvPr/>
          </p:nvGrpSpPr>
          <p:grpSpPr>
            <a:xfrm>
              <a:off x="281041" y="448568"/>
              <a:ext cx="6585332" cy="2106293"/>
              <a:chOff x="0" y="0"/>
              <a:chExt cx="1300806" cy="41605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300806" cy="416058"/>
              </a:xfrm>
              <a:custGeom>
                <a:avLst/>
                <a:gdLst/>
                <a:ahLst/>
                <a:cxnLst/>
                <a:rect l="l" t="t" r="r" b="b"/>
                <a:pathLst>
                  <a:path w="1300806" h="416058">
                    <a:moveTo>
                      <a:pt x="79943" y="0"/>
                    </a:moveTo>
                    <a:lnTo>
                      <a:pt x="1220863" y="0"/>
                    </a:lnTo>
                    <a:cubicBezTo>
                      <a:pt x="1242066" y="0"/>
                      <a:pt x="1262399" y="8423"/>
                      <a:pt x="1277392" y="23415"/>
                    </a:cubicBezTo>
                    <a:cubicBezTo>
                      <a:pt x="1292384" y="38407"/>
                      <a:pt x="1300806" y="58741"/>
                      <a:pt x="1300806" y="79943"/>
                    </a:cubicBezTo>
                    <a:lnTo>
                      <a:pt x="1300806" y="336115"/>
                    </a:lnTo>
                    <a:cubicBezTo>
                      <a:pt x="1300806" y="357317"/>
                      <a:pt x="1292384" y="377651"/>
                      <a:pt x="1277392" y="392643"/>
                    </a:cubicBezTo>
                    <a:cubicBezTo>
                      <a:pt x="1262399" y="407635"/>
                      <a:pt x="1242066" y="416058"/>
                      <a:pt x="1220863" y="416058"/>
                    </a:cubicBezTo>
                    <a:lnTo>
                      <a:pt x="79943" y="416058"/>
                    </a:lnTo>
                    <a:cubicBezTo>
                      <a:pt x="58741" y="416058"/>
                      <a:pt x="38407" y="407635"/>
                      <a:pt x="23415" y="392643"/>
                    </a:cubicBezTo>
                    <a:cubicBezTo>
                      <a:pt x="8423" y="377651"/>
                      <a:pt x="0" y="357317"/>
                      <a:pt x="0" y="336115"/>
                    </a:cubicBezTo>
                    <a:lnTo>
                      <a:pt x="0" y="79943"/>
                    </a:lnTo>
                    <a:cubicBezTo>
                      <a:pt x="0" y="58741"/>
                      <a:pt x="8423" y="38407"/>
                      <a:pt x="23415" y="23415"/>
                    </a:cubicBezTo>
                    <a:cubicBezTo>
                      <a:pt x="38407" y="8423"/>
                      <a:pt x="58741" y="0"/>
                      <a:pt x="7994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1300806" cy="4446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2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0" y="786069"/>
              <a:ext cx="7147414" cy="1497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0"/>
                </a:lnSpc>
              </a:pPr>
              <a:r>
                <a:rPr lang="en-US" sz="3000" spc="89">
                  <a:solidFill>
                    <a:srgbClr val="232F42"/>
                  </a:solidFill>
                  <a:latin typeface="Fredoka"/>
                  <a:ea typeface="Fredoka"/>
                  <a:cs typeface="Fredoka"/>
                  <a:sym typeface="Fredoka"/>
                </a:rPr>
                <a:t>What’s the best way you think you can show kindness and help them?</a:t>
              </a:r>
            </a:p>
          </p:txBody>
        </p:sp>
        <p:sp>
          <p:nvSpPr>
            <p:cNvPr id="14" name="Freeform 14"/>
            <p:cNvSpPr/>
            <p:nvPr/>
          </p:nvSpPr>
          <p:spPr>
            <a:xfrm rot="-2903016">
              <a:off x="6474941" y="76824"/>
              <a:ext cx="782864" cy="1285139"/>
            </a:xfrm>
            <a:custGeom>
              <a:avLst/>
              <a:gdLst/>
              <a:ahLst/>
              <a:cxnLst/>
              <a:rect l="l" t="t" r="r" b="b"/>
              <a:pathLst>
                <a:path w="782864" h="1285139">
                  <a:moveTo>
                    <a:pt x="0" y="0"/>
                  </a:moveTo>
                  <a:lnTo>
                    <a:pt x="782864" y="0"/>
                  </a:lnTo>
                  <a:lnTo>
                    <a:pt x="782864" y="1285140"/>
                  </a:lnTo>
                  <a:lnTo>
                    <a:pt x="0" y="1285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950C366-F842-4403-DE61-CFFC462E7C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46845"/>
            <a:ext cx="7144747" cy="64588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DE997E-0E57-787F-DA1D-55EA757600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759" y="1828779"/>
            <a:ext cx="7144747" cy="6458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057743"/>
            <a:ext cx="9357959" cy="2151759"/>
            <a:chOff x="0" y="0"/>
            <a:chExt cx="2527533" cy="5667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27533" cy="566719"/>
            </a:xfrm>
            <a:custGeom>
              <a:avLst/>
              <a:gdLst/>
              <a:ahLst/>
              <a:cxnLst/>
              <a:rect l="l" t="t" r="r" b="b"/>
              <a:pathLst>
                <a:path w="2527533" h="566719">
                  <a:moveTo>
                    <a:pt x="73412" y="0"/>
                  </a:moveTo>
                  <a:lnTo>
                    <a:pt x="2454121" y="0"/>
                  </a:lnTo>
                  <a:cubicBezTo>
                    <a:pt x="2494666" y="0"/>
                    <a:pt x="2527533" y="32868"/>
                    <a:pt x="2527533" y="73412"/>
                  </a:cubicBezTo>
                  <a:lnTo>
                    <a:pt x="2527533" y="493307"/>
                  </a:lnTo>
                  <a:cubicBezTo>
                    <a:pt x="2527533" y="533851"/>
                    <a:pt x="2494666" y="566719"/>
                    <a:pt x="2454121" y="566719"/>
                  </a:cubicBezTo>
                  <a:lnTo>
                    <a:pt x="73412" y="566719"/>
                  </a:lnTo>
                  <a:cubicBezTo>
                    <a:pt x="32868" y="566719"/>
                    <a:pt x="0" y="533851"/>
                    <a:pt x="0" y="493307"/>
                  </a:cubicBezTo>
                  <a:lnTo>
                    <a:pt x="0" y="73412"/>
                  </a:lnTo>
                  <a:cubicBezTo>
                    <a:pt x="0" y="32868"/>
                    <a:pt x="32868" y="0"/>
                    <a:pt x="7341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527533" cy="614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97105" y="2337168"/>
            <a:ext cx="8324981" cy="3611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4400" spc="132">
                <a:solidFill>
                  <a:srgbClr val="232F42"/>
                </a:solidFill>
                <a:latin typeface="Fredoka"/>
                <a:ea typeface="Fredoka"/>
                <a:cs typeface="Fredoka"/>
                <a:sym typeface="Fredoka"/>
              </a:rPr>
              <a:t>Kindness means being friendly, generous, and caring towards others. </a:t>
            </a:r>
          </a:p>
          <a:p>
            <a:pPr algn="ctr">
              <a:lnSpc>
                <a:spcPts val="5720"/>
              </a:lnSpc>
            </a:pPr>
            <a:endParaRPr lang="en-US" sz="4400" spc="132">
              <a:solidFill>
                <a:srgbClr val="232F42"/>
              </a:solidFill>
              <a:latin typeface="Fredoka"/>
              <a:ea typeface="Fredoka"/>
              <a:cs typeface="Fredoka"/>
              <a:sym typeface="Fredoka"/>
            </a:endParaRPr>
          </a:p>
          <a:p>
            <a:pPr algn="ctr">
              <a:lnSpc>
                <a:spcPts val="5720"/>
              </a:lnSpc>
            </a:pPr>
            <a:r>
              <a:rPr lang="en-US" sz="4400" spc="132">
                <a:solidFill>
                  <a:srgbClr val="232F42"/>
                </a:solidFill>
                <a:latin typeface="Fredoka"/>
                <a:ea typeface="Fredoka"/>
                <a:cs typeface="Fredoka"/>
                <a:sym typeface="Fredoka"/>
              </a:rPr>
              <a:t>So please always be kind!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82368" y="7571647"/>
            <a:ext cx="7839718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7"/>
              </a:lnSpc>
            </a:pPr>
            <a:r>
              <a:rPr lang="en-US" sz="3673" spc="110">
                <a:solidFill>
                  <a:srgbClr val="007CBA"/>
                </a:solidFill>
                <a:latin typeface="Fredoka"/>
                <a:ea typeface="Fredoka"/>
                <a:cs typeface="Fredoka"/>
                <a:sym typeface="Fredoka"/>
              </a:rPr>
              <a:t>What are some ways we can show kindness to others?</a:t>
            </a:r>
          </a:p>
        </p:txBody>
      </p:sp>
      <p:sp>
        <p:nvSpPr>
          <p:cNvPr id="7" name="Freeform 7"/>
          <p:cNvSpPr/>
          <p:nvPr/>
        </p:nvSpPr>
        <p:spPr>
          <a:xfrm>
            <a:off x="9144000" y="1028700"/>
            <a:ext cx="9059472" cy="8384129"/>
          </a:xfrm>
          <a:custGeom>
            <a:avLst/>
            <a:gdLst/>
            <a:ahLst/>
            <a:cxnLst/>
            <a:rect l="l" t="t" r="r" b="b"/>
            <a:pathLst>
              <a:path w="9059472" h="8384129">
                <a:moveTo>
                  <a:pt x="0" y="0"/>
                </a:moveTo>
                <a:lnTo>
                  <a:pt x="9059472" y="0"/>
                </a:lnTo>
                <a:lnTo>
                  <a:pt x="9059472" y="8384129"/>
                </a:lnTo>
                <a:lnTo>
                  <a:pt x="0" y="8384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74347" y="-260534"/>
            <a:ext cx="7560223" cy="7652693"/>
          </a:xfrm>
          <a:custGeom>
            <a:avLst/>
            <a:gdLst/>
            <a:ahLst/>
            <a:cxnLst/>
            <a:rect l="l" t="t" r="r" b="b"/>
            <a:pathLst>
              <a:path w="7560223" h="7652693">
                <a:moveTo>
                  <a:pt x="0" y="0"/>
                </a:moveTo>
                <a:lnTo>
                  <a:pt x="7560223" y="0"/>
                </a:lnTo>
                <a:lnTo>
                  <a:pt x="7560223" y="7652694"/>
                </a:lnTo>
                <a:lnTo>
                  <a:pt x="0" y="7652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590942" y="6430724"/>
            <a:ext cx="4325126" cy="4378027"/>
          </a:xfrm>
          <a:custGeom>
            <a:avLst/>
            <a:gdLst/>
            <a:ahLst/>
            <a:cxnLst/>
            <a:rect l="l" t="t" r="r" b="b"/>
            <a:pathLst>
              <a:path w="4325126" h="4378027">
                <a:moveTo>
                  <a:pt x="0" y="0"/>
                </a:moveTo>
                <a:lnTo>
                  <a:pt x="4325126" y="0"/>
                </a:lnTo>
                <a:lnTo>
                  <a:pt x="4325126" y="4378027"/>
                </a:lnTo>
                <a:lnTo>
                  <a:pt x="0" y="43780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971856" y="2902476"/>
            <a:ext cx="4445007" cy="4482048"/>
          </a:xfrm>
          <a:custGeom>
            <a:avLst/>
            <a:gdLst/>
            <a:ahLst/>
            <a:cxnLst/>
            <a:rect l="l" t="t" r="r" b="b"/>
            <a:pathLst>
              <a:path w="4445007" h="4482048">
                <a:moveTo>
                  <a:pt x="0" y="0"/>
                </a:moveTo>
                <a:lnTo>
                  <a:pt x="4445006" y="0"/>
                </a:lnTo>
                <a:lnTo>
                  <a:pt x="4445006" y="4482048"/>
                </a:lnTo>
                <a:lnTo>
                  <a:pt x="0" y="44820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475882" y="469917"/>
            <a:ext cx="7436954" cy="3095896"/>
            <a:chOff x="0" y="0"/>
            <a:chExt cx="9915938" cy="4127861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9915938" cy="27047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036"/>
                </a:lnSpc>
              </a:pPr>
              <a:r>
                <a:rPr lang="en-US" sz="6697">
                  <a:solidFill>
                    <a:srgbClr val="000000"/>
                  </a:solidFill>
                  <a:latin typeface="Fredoka"/>
                  <a:ea typeface="Fredoka"/>
                  <a:cs typeface="Fredoka"/>
                  <a:sym typeface="Fredoka"/>
                </a:rPr>
                <a:t>Please visit us for more on kindness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648826"/>
              <a:ext cx="9915938" cy="1479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376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6709" y="7765828"/>
            <a:ext cx="811530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 u="sng">
                <a:solidFill>
                  <a:srgbClr val="007CBA"/>
                </a:solidFill>
                <a:latin typeface="Fredoka"/>
                <a:ea typeface="Fredoka"/>
                <a:cs typeface="Fredoka"/>
                <a:sym typeface="Fredoka"/>
                <a:hlinkClick r:id="rId7" tooltip="http://www.since911.com/kindness-connects/"/>
              </a:rPr>
              <a:t>Click here to go to our other kindess resources and lessons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6709" y="8505603"/>
            <a:ext cx="8115300" cy="314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6"/>
              </a:lnSpc>
              <a:spcBef>
                <a:spcPct val="0"/>
              </a:spcBef>
            </a:pPr>
            <a:r>
              <a:rPr lang="en-US" sz="1861" u="sng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  <a:hlinkClick r:id="rId7" tooltip="http://www.since911.com/kindness-connects/"/>
              </a:rPr>
              <a:t>www.since911.com/kindness-connects/</a:t>
            </a:r>
          </a:p>
        </p:txBody>
      </p:sp>
      <p:sp>
        <p:nvSpPr>
          <p:cNvPr id="10" name="Freeform 10"/>
          <p:cNvSpPr/>
          <p:nvPr/>
        </p:nvSpPr>
        <p:spPr>
          <a:xfrm>
            <a:off x="7861636" y="7195381"/>
            <a:ext cx="7025422" cy="4125839"/>
          </a:xfrm>
          <a:custGeom>
            <a:avLst/>
            <a:gdLst/>
            <a:ahLst/>
            <a:cxnLst/>
            <a:rect l="l" t="t" r="r" b="b"/>
            <a:pathLst>
              <a:path w="7025422" h="4125839">
                <a:moveTo>
                  <a:pt x="0" y="0"/>
                </a:moveTo>
                <a:lnTo>
                  <a:pt x="7025422" y="0"/>
                </a:lnTo>
                <a:lnTo>
                  <a:pt x="7025422" y="4125838"/>
                </a:lnTo>
                <a:lnTo>
                  <a:pt x="0" y="4125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195</Words>
  <Application>Microsoft Office PowerPoint</Application>
  <PresentationFormat>Custom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Fredoka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 Words Animated</dc:title>
  <cp:lastModifiedBy>Yvonne Richards</cp:lastModifiedBy>
  <cp:revision>2</cp:revision>
  <dcterms:created xsi:type="dcterms:W3CDTF">2006-08-16T00:00:00Z</dcterms:created>
  <dcterms:modified xsi:type="dcterms:W3CDTF">2026-03-19T16:08:13Z</dcterms:modified>
  <dc:identifier>DAHDoplH6Xg</dc:identifier>
</cp:coreProperties>
</file>